
<file path=[Content_Types].xml><?xml version="1.0" encoding="utf-8"?>
<Types xmlns="http://schemas.openxmlformats.org/package/2006/content-types">
  <Default Extension="jpeg" ContentType="image/jpeg"/>
  <Default Extension="JPG" ContentType="image/.jpg"/>
  <Default Extension="png" ContentType="image/pn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5"/>
  </p:notesMasterIdLst>
  <p:sldIdLst>
    <p:sldId id="366" r:id="rId3"/>
    <p:sldId id="259" r:id="rId4"/>
    <p:sldId id="273" r:id="rId6"/>
    <p:sldId id="274" r:id="rId7"/>
    <p:sldId id="275" r:id="rId8"/>
    <p:sldId id="284" r:id="rId9"/>
    <p:sldId id="435" r:id="rId10"/>
    <p:sldId id="436" r:id="rId11"/>
    <p:sldId id="403" r:id="rId12"/>
    <p:sldId id="406" r:id="rId13"/>
    <p:sldId id="408" r:id="rId14"/>
    <p:sldId id="409" r:id="rId15"/>
    <p:sldId id="453" r:id="rId16"/>
    <p:sldId id="454" r:id="rId17"/>
    <p:sldId id="410" r:id="rId18"/>
    <p:sldId id="455" r:id="rId19"/>
    <p:sldId id="452" r:id="rId20"/>
    <p:sldId id="288" r:id="rId21"/>
    <p:sldId id="411" r:id="rId22"/>
    <p:sldId id="458" r:id="rId23"/>
    <p:sldId id="464" r:id="rId24"/>
    <p:sldId id="457" r:id="rId25"/>
    <p:sldId id="431" r:id="rId26"/>
    <p:sldId id="269" r:id="rId27"/>
  </p:sldIdLst>
  <p:sldSz cx="12192000" cy="6858000"/>
  <p:notesSz cx="6858000" cy="9144000"/>
  <p:embeddedFontLst>
    <p:embeddedFont>
      <p:font typeface="汉仪雅酷黑简" panose="00020600040101010101" charset="-122"/>
      <p:regular r:id="rId31"/>
    </p:embeddedFont>
    <p:embeddedFont>
      <p:font typeface="微软雅黑" panose="020B0503020204020204" charset="-122"/>
      <p:regular r:id="rId32"/>
    </p:embeddedFont>
    <p:embeddedFont>
      <p:font typeface="字体圈欣意冠黑体" panose="02010600030101010101" pitchFamily="2" charset="-122"/>
      <p:regular r:id="rId33"/>
    </p:embeddedFont>
    <p:embeddedFont>
      <p:font typeface="优设标题黑" panose="00000500000000000000" charset="-122"/>
      <p:regular r:id="rId34"/>
    </p:embeddedFont>
    <p:embeddedFont>
      <p:font typeface="黑体" panose="02010609060101010101" charset="-122"/>
      <p:regular r:id="rId35"/>
    </p:embeddedFont>
    <p:embeddedFont>
      <p:font typeface="Calibri" panose="020F0502020204030204" charset="0"/>
      <p:regular r:id="rId36"/>
      <p:bold r:id="rId37"/>
      <p:italic r:id="rId38"/>
      <p:boldItalic r:id="rId39"/>
    </p:embeddedFont>
  </p:embeddedFontLst>
  <p:custDataLst>
    <p:tags r:id="rId4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122C8D"/>
    <a:srgbClr val="2B46C2"/>
    <a:srgbClr val="778CE6"/>
    <a:srgbClr val="1F2F74"/>
    <a:srgbClr val="2D3136"/>
    <a:srgbClr val="31ECC3"/>
    <a:srgbClr val="4563E3"/>
    <a:srgbClr val="F5F7F9"/>
    <a:srgbClr val="3151E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p:cViewPr varScale="1">
        <p:scale>
          <a:sx n="99" d="100"/>
          <a:sy n="99" d="100"/>
        </p:scale>
        <p:origin x="84" y="582"/>
      </p:cViewPr>
      <p:guideLst>
        <p:guide orient="horz" pos="2284"/>
        <p:guide pos="3504"/>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notesMaster" Target="notesMasters/notesMaster1.xml"/><Relationship Id="rId40" Type="http://schemas.openxmlformats.org/officeDocument/2006/relationships/tags" Target="tags/tag157.xml"/><Relationship Id="rId4" Type="http://schemas.openxmlformats.org/officeDocument/2006/relationships/slide" Target="slides/slide2.xml"/><Relationship Id="rId39" Type="http://schemas.openxmlformats.org/officeDocument/2006/relationships/font" Target="fonts/font9.fntdata"/><Relationship Id="rId38" Type="http://schemas.openxmlformats.org/officeDocument/2006/relationships/font" Target="fonts/font8.fntdata"/><Relationship Id="rId37" Type="http://schemas.openxmlformats.org/officeDocument/2006/relationships/font" Target="fonts/font7.fntdata"/><Relationship Id="rId36" Type="http://schemas.openxmlformats.org/officeDocument/2006/relationships/font" Target="fonts/font6.fntdata"/><Relationship Id="rId35" Type="http://schemas.openxmlformats.org/officeDocument/2006/relationships/font" Target="fonts/font5.fntdata"/><Relationship Id="rId34" Type="http://schemas.openxmlformats.org/officeDocument/2006/relationships/font" Target="fonts/font4.fntdata"/><Relationship Id="rId33" Type="http://schemas.openxmlformats.org/officeDocument/2006/relationships/font" Target="fonts/font3.fntdata"/><Relationship Id="rId32" Type="http://schemas.openxmlformats.org/officeDocument/2006/relationships/font" Target="fonts/font2.fntdata"/><Relationship Id="rId31" Type="http://schemas.openxmlformats.org/officeDocument/2006/relationships/font" Target="fonts/font1.fntdata"/><Relationship Id="rId30" Type="http://schemas.openxmlformats.org/officeDocument/2006/relationships/tableStyles" Target="tableStyles.xml"/><Relationship Id="rId3" Type="http://schemas.openxmlformats.org/officeDocument/2006/relationships/slide" Target="slides/slide1.xml"/><Relationship Id="rId29" Type="http://schemas.openxmlformats.org/officeDocument/2006/relationships/viewProps" Target="viewProps.xml"/><Relationship Id="rId28" Type="http://schemas.openxmlformats.org/officeDocument/2006/relationships/presProps" Target="presProps.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3.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6" Type="http://schemas.openxmlformats.org/officeDocument/2006/relationships/tags" Target="../tags/tag56.xml"/><Relationship Id="rId5" Type="http://schemas.openxmlformats.org/officeDocument/2006/relationships/tags" Target="../tags/tag55.xml"/><Relationship Id="rId4" Type="http://schemas.openxmlformats.org/officeDocument/2006/relationships/tags" Target="../tags/tag54.xml"/><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7" Type="http://schemas.openxmlformats.org/officeDocument/2006/relationships/tags" Target="../tags/tag21.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29.xml"/><Relationship Id="rId8" Type="http://schemas.openxmlformats.org/officeDocument/2006/relationships/tags" Target="../tags/tag28.xml"/><Relationship Id="rId7" Type="http://schemas.openxmlformats.org/officeDocument/2006/relationships/tags" Target="../tags/tag27.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tags" Target="../tags/tag33.xml"/><Relationship Id="rId4" Type="http://schemas.openxmlformats.org/officeDocument/2006/relationships/tags" Target="../tags/tag32.xml"/><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6" Type="http://schemas.openxmlformats.org/officeDocument/2006/relationships/tags" Target="../tags/tag47.xml"/><Relationship Id="rId5" Type="http://schemas.openxmlformats.org/officeDocument/2006/relationships/tags" Target="../tags/tag46.xml"/><Relationship Id="rId4" Type="http://schemas.openxmlformats.org/officeDocument/2006/relationships/tags" Target="../tags/tag45.xml"/><Relationship Id="rId3" Type="http://schemas.openxmlformats.org/officeDocument/2006/relationships/tags" Target="../tags/tag44.xml"/><Relationship Id="rId2" Type="http://schemas.openxmlformats.org/officeDocument/2006/relationships/tags" Target="../tags/tag43.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2"/>
            </p:custDataLst>
          </p:nvPr>
        </p:nvSpPr>
        <p:spPr>
          <a:xfrm>
            <a:off x="1198800" y="914400"/>
            <a:ext cx="9799200" cy="2570400"/>
          </a:xfrm>
        </p:spPr>
        <p:txBody>
          <a:bodyPr lIns="90000" tIns="46800" rIns="90000" bIns="46800" anchor="b" anchorCtr="0">
            <a:normAutofit/>
          </a:bodyPr>
          <a:lstStyle>
            <a:lvl1pPr algn="ctr">
              <a:defRPr sz="6000"/>
            </a:lvl1pPr>
          </a:lstStyle>
          <a:p>
            <a:r>
              <a:rPr lang="zh-CN" altLang="en-US" dirty="0"/>
              <a:t>单击此处编辑标题</a:t>
            </a:r>
            <a:endParaRPr lang="zh-CN" altLang="en-US" dirty="0"/>
          </a:p>
        </p:txBody>
      </p:sp>
      <p:sp>
        <p:nvSpPr>
          <p:cNvPr id="3" name="副标题 2"/>
          <p:cNvSpPr>
            <a:spLocks noGrp="1"/>
          </p:cNvSpPr>
          <p:nvPr>
            <p:ph type="subTitle" idx="1" hasCustomPrompt="1"/>
            <p:custDataLst>
              <p:tags r:id="rId3"/>
            </p:custDataLst>
          </p:nvPr>
        </p:nvSpPr>
        <p:spPr>
          <a:xfrm>
            <a:off x="1198800" y="3560400"/>
            <a:ext cx="9799200" cy="1472400"/>
          </a:xfrm>
        </p:spPr>
        <p:txBody>
          <a:bodyPr lIns="90000" tIns="46800" rIns="90000" bIns="46800">
            <a:normAutofit/>
          </a:bodyPr>
          <a:lstStyle>
            <a:lvl1pPr marL="0" indent="0" algn="ctr">
              <a:lnSpc>
                <a:spcPct val="110000"/>
              </a:lnSpc>
              <a:buNone/>
              <a:defRPr sz="2400" spc="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16" name="日期占位符 15"/>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5"/>
            </p:custDataLst>
          </p:nvPr>
        </p:nvSpPr>
        <p:spPr/>
        <p:txBody>
          <a:bodyPr/>
          <a:lstStyle/>
          <a:p>
            <a:endParaRPr lang="zh-CN" altLang="en-US" dirty="0"/>
          </a:p>
        </p:txBody>
      </p:sp>
      <p:sp>
        <p:nvSpPr>
          <p:cNvPr id="18" name="灯片编号占位符 17"/>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08400" y="774000"/>
            <a:ext cx="10972800" cy="5482800"/>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5"/>
            </p:custDataLst>
          </p:nvPr>
        </p:nvSpPr>
        <p:spPr>
          <a:xfrm>
            <a:off x="1198800" y="2484000"/>
            <a:ext cx="9799200" cy="1018800"/>
          </a:xfrm>
        </p:spPr>
        <p:txBody>
          <a:bodyPr vert="horz" lIns="90000" tIns="46800" rIns="90000" bIns="46800" rtlCol="0" anchor="t" anchorCtr="0">
            <a:normAutofit/>
          </a:bodyPr>
          <a:lstStyle>
            <a:lvl1pPr algn="ctr">
              <a:defRPr sz="6000"/>
            </a:lvl1pPr>
          </a:lstStyle>
          <a:p>
            <a:pPr lvl="0"/>
            <a:r>
              <a:rPr lang="zh-CN" altLang="en-US" smtClean="0"/>
              <a:t>单击此处编辑标题</a:t>
            </a:r>
            <a:endParaRPr lang="zh-CN" altLang="en-US"/>
          </a:p>
        </p:txBody>
      </p:sp>
      <p:sp>
        <p:nvSpPr>
          <p:cNvPr id="7" name="文本占位符 6"/>
          <p:cNvSpPr>
            <a:spLocks noGrp="1"/>
          </p:cNvSpPr>
          <p:nvPr>
            <p:ph type="body" sz="quarter" idx="13"/>
            <p:custDataLst>
              <p:tags r:id="rId6"/>
            </p:custDataLst>
          </p:nvPr>
        </p:nvSpPr>
        <p:spPr>
          <a:xfrm>
            <a:off x="1198800" y="3560400"/>
            <a:ext cx="9799200" cy="471600"/>
          </a:xfrm>
        </p:spPr>
        <p:txBody>
          <a:bodyPr lIns="90000" tIns="46800" rIns="90000" bIns="46800">
            <a:normAutofit/>
          </a:bodyPr>
          <a:lstStyle>
            <a:lvl1pPr algn="ctr">
              <a:lnSpc>
                <a:spcPct val="110000"/>
              </a:lnSpc>
              <a:buNone/>
              <a:defRPr sz="2400" spc="200"/>
            </a:lvl1pPr>
          </a:lstStyle>
          <a:p>
            <a:pPr lvl="0"/>
            <a:r>
              <a:rPr lang="zh-CN" altLang="en-US" dirty="0"/>
              <a:t>单击此处编辑母版文本样式</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内容占位符 2"/>
          <p:cNvSpPr>
            <a:spLocks noGrp="1"/>
          </p:cNvSpPr>
          <p:nvPr>
            <p:ph idx="1"/>
            <p:custDataLst>
              <p:tags r:id="rId3"/>
            </p:custDataLst>
          </p:nvPr>
        </p:nvSpPr>
        <p:spPr>
          <a:xfrm>
            <a:off x="608400" y="1490400"/>
            <a:ext cx="10969200" cy="4759200"/>
          </a:xfrm>
        </p:spPr>
        <p:txBody>
          <a:bodyPr vert="horz" lIns="90000" tIns="46800" rIns="90000" bIns="4680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1990800" y="3848400"/>
            <a:ext cx="7768800" cy="766800"/>
          </a:xfrm>
        </p:spPr>
        <p:txBody>
          <a:bodyPr lIns="90000" tIns="46800" rIns="90000" bIns="46800" anchor="b" anchorCtr="0">
            <a:normAutofit/>
          </a:bodyPr>
          <a:lstStyle>
            <a:lvl1pPr>
              <a:defRPr sz="4400"/>
            </a:lvl1pPr>
          </a:lstStyle>
          <a:p>
            <a:r>
              <a:rPr lang="zh-CN" altLang="en-US" dirty="0"/>
              <a:t>单击此处编辑标题</a:t>
            </a:r>
            <a:endParaRPr lang="zh-CN" altLang="en-US" dirty="0"/>
          </a:p>
        </p:txBody>
      </p:sp>
      <p:sp>
        <p:nvSpPr>
          <p:cNvPr id="3" name="文本占位符 2"/>
          <p:cNvSpPr>
            <a:spLocks noGrp="1"/>
          </p:cNvSpPr>
          <p:nvPr>
            <p:ph type="body" idx="1" hasCustomPrompt="1"/>
            <p:custDataLst>
              <p:tags r:id="rId3"/>
            </p:custDataLst>
          </p:nvPr>
        </p:nvSpPr>
        <p:spPr>
          <a:xfrm>
            <a:off x="1990800" y="4615200"/>
            <a:ext cx="7768800" cy="867600"/>
          </a:xfrm>
        </p:spPr>
        <p:txBody>
          <a:bodyPr lIns="90000" tIns="46800" rIns="90000" bIns="46800">
            <a:normAutofit/>
          </a:bodyPr>
          <a:lstStyle>
            <a:lvl1pPr marL="0" indent="0">
              <a:buNone/>
              <a:defRPr sz="1800">
                <a:solidFill>
                  <a:schemeClr val="tx1">
                    <a:lumMod val="65000"/>
                    <a:lumOff val="3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内容占位符 2"/>
          <p:cNvSpPr>
            <a:spLocks noGrp="1"/>
          </p:cNvSpPr>
          <p:nvPr>
            <p:ph sz="half" idx="1"/>
            <p:custDataLst>
              <p:tags r:id="rId3"/>
            </p:custDataLst>
          </p:nvPr>
        </p:nvSpPr>
        <p:spPr>
          <a:xfrm>
            <a:off x="608400" y="1501200"/>
            <a:ext cx="5176800" cy="4748400"/>
          </a:xfrm>
        </p:spPr>
        <p:txBody>
          <a:bodyPr vert="horz" lIns="90000" tIns="46800" rIns="90000" bIns="4680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custDataLst>
              <p:tags r:id="rId4"/>
            </p:custDataLst>
          </p:nvPr>
        </p:nvSpPr>
        <p:spPr>
          <a:xfrm>
            <a:off x="6411600" y="1501200"/>
            <a:ext cx="5176800" cy="4748400"/>
          </a:xfrm>
        </p:spPr>
        <p:txBody>
          <a:bodyPr lIns="90000" tIns="46800" rIns="90000" bIns="4680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文本占位符 2"/>
          <p:cNvSpPr>
            <a:spLocks noGrp="1"/>
          </p:cNvSpPr>
          <p:nvPr>
            <p:ph type="body" idx="1" hasCustomPrompt="1"/>
            <p:custDataLst>
              <p:tags r:id="rId3"/>
            </p:custDataLst>
          </p:nvPr>
        </p:nvSpPr>
        <p:spPr>
          <a:xfrm>
            <a:off x="608400" y="1429200"/>
            <a:ext cx="5342400" cy="381600"/>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08400" y="1854000"/>
            <a:ext cx="5342400" cy="4395600"/>
          </a:xfrm>
        </p:spPr>
        <p:txBody>
          <a:bodyPr vert="horz" lIns="101600" tIns="0" rIns="82550" bIns="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hasCustomPrompt="1"/>
            <p:custDataLst>
              <p:tags r:id="rId5"/>
            </p:custDataLst>
          </p:nvPr>
        </p:nvSpPr>
        <p:spPr>
          <a:xfrm>
            <a:off x="6235750" y="1421729"/>
            <a:ext cx="5342400" cy="381600"/>
          </a:xfrm>
        </p:spPr>
        <p:txBody>
          <a:bodyPr vert="horz" lIns="101600" tIns="38100" rIns="76200" bIns="38100" rtlCol="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单击此处编辑文本</a:t>
            </a:r>
            <a:endParaRPr lang="zh-CN" altLang="en-US"/>
          </a:p>
        </p:txBody>
      </p:sp>
      <p:sp>
        <p:nvSpPr>
          <p:cNvPr id="6" name="内容占位符 5"/>
          <p:cNvSpPr>
            <a:spLocks noGrp="1"/>
          </p:cNvSpPr>
          <p:nvPr>
            <p:ph sz="quarter" idx="4"/>
            <p:custDataLst>
              <p:tags r:id="rId6"/>
            </p:custDataLst>
          </p:nvPr>
        </p:nvSpPr>
        <p:spPr>
          <a:xfrm>
            <a:off x="6235750" y="1854000"/>
            <a:ext cx="5342400" cy="4395600"/>
          </a:xfrm>
        </p:spPr>
        <p:txBody>
          <a:bodyPr vert="horz" lIns="101600" tIns="0" rIns="82550" bIns="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2"/>
            </p:custDataLst>
          </p:nvPr>
        </p:nvSpPr>
        <p:spPr>
          <a:xfrm>
            <a:off x="608400" y="1555200"/>
            <a:ext cx="5233077" cy="4608000"/>
          </a:xfrm>
        </p:spPr>
        <p:txBody>
          <a:bodyPr vert="horz" lIns="90000" tIns="46800" rIns="90000" bIns="46800" rtlCol="0">
            <a:normAutofit/>
          </a:bodyPr>
          <a:lstStyle>
            <a:lvl1pPr>
              <a:buNone/>
              <a:defRPr sz="1600"/>
            </a:lvl1pPr>
          </a:lstStyle>
          <a:p>
            <a:pPr lvl="0"/>
            <a:endParaRPr lang="zh-CN" altLang="en-US"/>
          </a:p>
        </p:txBody>
      </p:sp>
      <p:sp>
        <p:nvSpPr>
          <p:cNvPr id="4" name="文本占位符 3"/>
          <p:cNvSpPr>
            <a:spLocks noGrp="1"/>
          </p:cNvSpPr>
          <p:nvPr>
            <p:ph type="body" sz="half" idx="2"/>
            <p:custDataLst>
              <p:tags r:id="rId3"/>
            </p:custDataLst>
          </p:nvPr>
        </p:nvSpPr>
        <p:spPr>
          <a:xfrm>
            <a:off x="6350400" y="1555200"/>
            <a:ext cx="5227200" cy="4608000"/>
          </a:xfrm>
        </p:spPr>
        <p:txBody>
          <a:bodyPr vert="horz" lIns="90000" tIns="46800" rIns="90000" bIns="46800" rtlCol="0">
            <a:normAutofit/>
          </a:bodyPr>
          <a:lstStyle>
            <a:lvl1pPr>
              <a:buNone/>
              <a:defRPr sz="1600"/>
            </a:lvl1pPr>
          </a:lstStyle>
          <a:p>
            <a:pPr lvl="0"/>
            <a:r>
              <a:rPr lang="zh-CN" altLang="en-US" smtClean="0"/>
              <a:t>单击此处编辑母版文本样式</a:t>
            </a:r>
            <a:endParaRPr lang="zh-CN" altLang="en-US"/>
          </a:p>
        </p:txBody>
      </p:sp>
      <p:sp>
        <p:nvSpPr>
          <p:cNvPr id="5" name="日期占位符 4"/>
          <p:cNvSpPr>
            <a:spLocks noGrp="1"/>
          </p:cNvSpPr>
          <p:nvPr>
            <p:ph type="dt" sz="half" idx="10"/>
            <p:custDataLst>
              <p:tags r:id="rId4"/>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5"/>
            </p:custDataLst>
          </p:nvPr>
        </p:nvSpPr>
        <p:spPr/>
        <p:txBody>
          <a:bodyPr/>
          <a:lstStyle/>
          <a:p>
            <a:endParaRPr lang="zh-CN"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fld>
            <a:endParaRPr lang="zh-CN" altLang="en-US"/>
          </a:p>
        </p:txBody>
      </p:sp>
      <p:sp>
        <p:nvSpPr>
          <p:cNvPr id="9" name="标题 8"/>
          <p:cNvSpPr>
            <a:spLocks noGrp="1"/>
          </p:cNvSpPr>
          <p:nvPr>
            <p:ph type="title"/>
            <p:custDataLst>
              <p:tags r:id="rId7"/>
            </p:custDataLst>
          </p:nvPr>
        </p:nvSpPr>
        <p:spPr/>
        <p:txBody>
          <a:bodyPr/>
          <a:p>
            <a:r>
              <a:rPr lang="zh-CN" altLang="en-US"/>
              <a:t>单击此处编辑母版标题样式</a:t>
            </a:r>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2"/>
            </p:custDataLst>
          </p:nvPr>
        </p:nvSpPr>
        <p:spPr>
          <a:xfrm>
            <a:off x="10234800" y="914400"/>
            <a:ext cx="1044000" cy="5029200"/>
          </a:xfrm>
        </p:spPr>
        <p:txBody>
          <a:bodyPr vert="eaVert" lIns="90000" tIns="46800" rIns="90000" bIns="46800" rtlCol="0" anchor="ctr" anchorCtr="0">
            <a:normAutofit/>
          </a:bodyPr>
          <a:lstStyle>
            <a:lvl1pPr>
              <a:buNone/>
              <a:defRPr sz="2800"/>
            </a:lvl1pPr>
          </a:lstStyle>
          <a:p>
            <a:pPr lvl="0"/>
            <a:r>
              <a:rPr lang="zh-CN" altLang="en-US" smtClean="0"/>
              <a:t>单击此处编辑标题</a:t>
            </a:r>
            <a:endParaRPr lang="zh-CN" altLang="en-US"/>
          </a:p>
        </p:txBody>
      </p:sp>
      <p:sp>
        <p:nvSpPr>
          <p:cNvPr id="3" name="竖排文字占位符 2"/>
          <p:cNvSpPr>
            <a:spLocks noGrp="1"/>
          </p:cNvSpPr>
          <p:nvPr>
            <p:ph type="body" orient="vert" idx="1"/>
            <p:custDataLst>
              <p:tags r:id="rId3"/>
            </p:custDataLst>
          </p:nvPr>
        </p:nvSpPr>
        <p:spPr>
          <a:xfrm>
            <a:off x="914400" y="914400"/>
            <a:ext cx="9169200" cy="5029200"/>
          </a:xfrm>
        </p:spPr>
        <p:txBody>
          <a:bodyPr vert="eaVert" lIns="46800" tIns="46800" rIns="46800" bIns="46800"/>
          <a:lstStyle>
            <a:lvl1pPr marL="228600" indent="-228600">
              <a:spcAft>
                <a:spcPts val="1000"/>
              </a:spcAft>
              <a:defRPr spc="300"/>
            </a:lvl1pPr>
            <a:lvl2pPr marL="685800" indent="-228600">
              <a:defRPr spc="300"/>
            </a:lvl2pPr>
            <a:lvl3pPr marL="1143000" indent="-228600">
              <a:defRPr spc="300"/>
            </a:lvl3pPr>
            <a:lvl4pPr marL="1600200" indent="-228600">
              <a:defRPr spc="300"/>
            </a:lvl4pPr>
            <a:lvl5pPr marL="2057400" indent="-228600">
              <a:defRPr spc="3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8" Type="http://schemas.openxmlformats.org/officeDocument/2006/relationships/theme" Target="../theme/theme1.xml"/><Relationship Id="rId17" Type="http://schemas.openxmlformats.org/officeDocument/2006/relationships/tags" Target="../tags/tag62.xml"/><Relationship Id="rId16" Type="http://schemas.openxmlformats.org/officeDocument/2006/relationships/tags" Target="../tags/tag61.xml"/><Relationship Id="rId15" Type="http://schemas.openxmlformats.org/officeDocument/2006/relationships/tags" Target="../tags/tag60.xml"/><Relationship Id="rId14" Type="http://schemas.openxmlformats.org/officeDocument/2006/relationships/tags" Target="../tags/tag59.xml"/><Relationship Id="rId13" Type="http://schemas.openxmlformats.org/officeDocument/2006/relationships/tags" Target="../tags/tag58.xml"/><Relationship Id="rId12" Type="http://schemas.openxmlformats.org/officeDocument/2006/relationships/tags" Target="../tags/tag57.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custDataLst>
              <p:tags r:id="rId12"/>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3"/>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4"/>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15"/>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16"/>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defRPr>
            </a:lvl1pPr>
          </a:lstStyle>
          <a:p>
            <a:fld id="{49AE70B2-8BF9-45C0-BB95-33D1B9D3A854}" type="slidenum">
              <a:rPr lang="zh-CN" altLang="en-US" smtClean="0"/>
            </a:fld>
            <a:endParaRPr lang="zh-CN" altLang="en-US" dirty="0"/>
          </a:p>
        </p:txBody>
      </p:sp>
    </p:spTree>
    <p:custDataLst>
      <p:tags r:id="rId17"/>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mj-lt"/>
          <a:ea typeface="+mj-ea"/>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mn-lt"/>
          <a:ea typeface="+mn-ea"/>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mn-lt"/>
          <a:ea typeface="+mn-ea"/>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mn-lt"/>
          <a:ea typeface="+mn-ea"/>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mn-lt"/>
          <a:ea typeface="+mn-ea"/>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tags" Target="../tags/tag63.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9" Type="http://schemas.openxmlformats.org/officeDocument/2006/relationships/tags" Target="../tags/tag98.xml"/><Relationship Id="rId8" Type="http://schemas.openxmlformats.org/officeDocument/2006/relationships/tags" Target="../tags/tag97.xml"/><Relationship Id="rId7" Type="http://schemas.openxmlformats.org/officeDocument/2006/relationships/tags" Target="../tags/tag96.xml"/><Relationship Id="rId6" Type="http://schemas.openxmlformats.org/officeDocument/2006/relationships/tags" Target="../tags/tag95.xml"/><Relationship Id="rId5" Type="http://schemas.openxmlformats.org/officeDocument/2006/relationships/tags" Target="../tags/tag94.xml"/><Relationship Id="rId4" Type="http://schemas.openxmlformats.org/officeDocument/2006/relationships/tags" Target="../tags/tag93.xml"/><Relationship Id="rId3" Type="http://schemas.openxmlformats.org/officeDocument/2006/relationships/tags" Target="../tags/tag92.xml"/><Relationship Id="rId2" Type="http://schemas.openxmlformats.org/officeDocument/2006/relationships/tags" Target="../tags/tag91.xml"/><Relationship Id="rId18" Type="http://schemas.openxmlformats.org/officeDocument/2006/relationships/notesSlide" Target="../notesSlides/notesSlide9.xml"/><Relationship Id="rId17" Type="http://schemas.openxmlformats.org/officeDocument/2006/relationships/slideLayout" Target="../slideLayouts/slideLayout1.xml"/><Relationship Id="rId16" Type="http://schemas.openxmlformats.org/officeDocument/2006/relationships/tags" Target="../tags/tag105.xml"/><Relationship Id="rId15" Type="http://schemas.openxmlformats.org/officeDocument/2006/relationships/tags" Target="../tags/tag104.xml"/><Relationship Id="rId14" Type="http://schemas.openxmlformats.org/officeDocument/2006/relationships/tags" Target="../tags/tag103.xml"/><Relationship Id="rId13" Type="http://schemas.openxmlformats.org/officeDocument/2006/relationships/tags" Target="../tags/tag102.xml"/><Relationship Id="rId12" Type="http://schemas.openxmlformats.org/officeDocument/2006/relationships/tags" Target="../tags/tag101.xml"/><Relationship Id="rId11" Type="http://schemas.openxmlformats.org/officeDocument/2006/relationships/tags" Target="../tags/tag100.xml"/><Relationship Id="rId10" Type="http://schemas.openxmlformats.org/officeDocument/2006/relationships/tags" Target="../tags/tag99.xml"/><Relationship Id="rId1" Type="http://schemas.openxmlformats.org/officeDocument/2006/relationships/image" Target="../media/image1.jpeg"/></Relationships>
</file>

<file path=ppt/slides/_rels/slide11.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1.xml"/><Relationship Id="rId2" Type="http://schemas.openxmlformats.org/officeDocument/2006/relationships/tags" Target="../tags/tag106.xml"/><Relationship Id="rId1" Type="http://schemas.openxmlformats.org/officeDocument/2006/relationships/image" Target="../media/image1.jpeg"/></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11.xml"/><Relationship Id="rId3" Type="http://schemas.openxmlformats.org/officeDocument/2006/relationships/slideLayout" Target="../slideLayouts/slideLayout1.xml"/><Relationship Id="rId2" Type="http://schemas.openxmlformats.org/officeDocument/2006/relationships/tags" Target="../tags/tag107.xml"/><Relationship Id="rId1" Type="http://schemas.openxmlformats.org/officeDocument/2006/relationships/image" Target="../media/image1.jpeg"/></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12.xml"/><Relationship Id="rId3" Type="http://schemas.openxmlformats.org/officeDocument/2006/relationships/slideLayout" Target="../slideLayouts/slideLayout1.xml"/><Relationship Id="rId2" Type="http://schemas.openxmlformats.org/officeDocument/2006/relationships/tags" Target="../tags/tag108.xml"/><Relationship Id="rId1" Type="http://schemas.openxmlformats.org/officeDocument/2006/relationships/image" Target="../media/image1.jpeg"/></Relationships>
</file>

<file path=ppt/slides/_rels/slide14.xml.rels><?xml version="1.0" encoding="UTF-8" standalone="yes"?>
<Relationships xmlns="http://schemas.openxmlformats.org/package/2006/relationships"><Relationship Id="rId7" Type="http://schemas.openxmlformats.org/officeDocument/2006/relationships/notesSlide" Target="../notesSlides/notesSlide13.xml"/><Relationship Id="rId6" Type="http://schemas.openxmlformats.org/officeDocument/2006/relationships/slideLayout" Target="../slideLayouts/slideLayout1.xml"/><Relationship Id="rId5" Type="http://schemas.openxmlformats.org/officeDocument/2006/relationships/tags" Target="../tags/tag112.xml"/><Relationship Id="rId4" Type="http://schemas.openxmlformats.org/officeDocument/2006/relationships/tags" Target="../tags/tag111.xml"/><Relationship Id="rId3" Type="http://schemas.openxmlformats.org/officeDocument/2006/relationships/tags" Target="../tags/tag110.xml"/><Relationship Id="rId2" Type="http://schemas.openxmlformats.org/officeDocument/2006/relationships/tags" Target="../tags/tag109.xml"/><Relationship Id="rId1" Type="http://schemas.openxmlformats.org/officeDocument/2006/relationships/image" Target="../media/image1.jpeg"/></Relationships>
</file>

<file path=ppt/slides/_rels/slide15.xml.rels><?xml version="1.0" encoding="UTF-8" standalone="yes"?>
<Relationships xmlns="http://schemas.openxmlformats.org/package/2006/relationships"><Relationship Id="rId5" Type="http://schemas.openxmlformats.org/officeDocument/2006/relationships/notesSlide" Target="../notesSlides/notesSlide14.xml"/><Relationship Id="rId4" Type="http://schemas.openxmlformats.org/officeDocument/2006/relationships/slideLayout" Target="../slideLayouts/slideLayout1.xml"/><Relationship Id="rId3" Type="http://schemas.openxmlformats.org/officeDocument/2006/relationships/tags" Target="../tags/tag113.xml"/><Relationship Id="rId2" Type="http://schemas.openxmlformats.org/officeDocument/2006/relationships/image" Target="../media/image22.png"/><Relationship Id="rId1" Type="http://schemas.openxmlformats.org/officeDocument/2006/relationships/image" Target="../media/image1.jpeg"/></Relationships>
</file>

<file path=ppt/slides/_rels/slide16.xml.rels><?xml version="1.0" encoding="UTF-8" standalone="yes"?>
<Relationships xmlns="http://schemas.openxmlformats.org/package/2006/relationships"><Relationship Id="rId4" Type="http://schemas.openxmlformats.org/officeDocument/2006/relationships/notesSlide" Target="../notesSlides/notesSlide15.xml"/><Relationship Id="rId3" Type="http://schemas.openxmlformats.org/officeDocument/2006/relationships/slideLayout" Target="../slideLayouts/slideLayout1.xml"/><Relationship Id="rId2" Type="http://schemas.openxmlformats.org/officeDocument/2006/relationships/tags" Target="../tags/tag114.xml"/><Relationship Id="rId1" Type="http://schemas.openxmlformats.org/officeDocument/2006/relationships/image" Target="../media/image1.jpeg"/></Relationships>
</file>

<file path=ppt/slides/_rels/slide17.xml.rels><?xml version="1.0" encoding="UTF-8" standalone="yes"?>
<Relationships xmlns="http://schemas.openxmlformats.org/package/2006/relationships"><Relationship Id="rId8" Type="http://schemas.openxmlformats.org/officeDocument/2006/relationships/notesSlide" Target="../notesSlides/notesSlide16.xml"/><Relationship Id="rId7" Type="http://schemas.openxmlformats.org/officeDocument/2006/relationships/slideLayout" Target="../slideLayouts/slideLayout1.xml"/><Relationship Id="rId6" Type="http://schemas.openxmlformats.org/officeDocument/2006/relationships/tags" Target="../tags/tag115.xml"/><Relationship Id="rId5" Type="http://schemas.openxmlformats.org/officeDocument/2006/relationships/image" Target="../media/image26.png"/><Relationship Id="rId4" Type="http://schemas.openxmlformats.org/officeDocument/2006/relationships/image" Target="../media/image25.png"/><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image" Target="../media/image1.jpeg"/></Relationships>
</file>

<file path=ppt/slides/_rels/slide18.xml.rels><?xml version="1.0" encoding="UTF-8" standalone="yes"?>
<Relationships xmlns="http://schemas.openxmlformats.org/package/2006/relationships"><Relationship Id="rId4" Type="http://schemas.openxmlformats.org/officeDocument/2006/relationships/notesSlide" Target="../notesSlides/notesSlide17.xml"/><Relationship Id="rId3" Type="http://schemas.openxmlformats.org/officeDocument/2006/relationships/slideLayout" Target="../slideLayouts/slideLayout1.xml"/><Relationship Id="rId2" Type="http://schemas.openxmlformats.org/officeDocument/2006/relationships/tags" Target="../tags/tag116.xml"/><Relationship Id="rId1" Type="http://schemas.openxmlformats.org/officeDocument/2006/relationships/image" Target="../media/image1.jpeg"/></Relationships>
</file>

<file path=ppt/slides/_rels/slide19.xml.rels><?xml version="1.0" encoding="UTF-8" standalone="yes"?>
<Relationships xmlns="http://schemas.openxmlformats.org/package/2006/relationships"><Relationship Id="rId4" Type="http://schemas.openxmlformats.org/officeDocument/2006/relationships/notesSlide" Target="../notesSlides/notesSlide18.xml"/><Relationship Id="rId3" Type="http://schemas.openxmlformats.org/officeDocument/2006/relationships/slideLayout" Target="../slideLayouts/slideLayout1.xml"/><Relationship Id="rId2" Type="http://schemas.openxmlformats.org/officeDocument/2006/relationships/tags" Target="../tags/tag117.xml"/><Relationship Id="rId1" Type="http://schemas.openxmlformats.org/officeDocument/2006/relationships/image" Target="../media/image1.jpeg"/></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xml"/><Relationship Id="rId2" Type="http://schemas.openxmlformats.org/officeDocument/2006/relationships/tags" Target="../tags/tag64.xml"/><Relationship Id="rId1" Type="http://schemas.openxmlformats.org/officeDocument/2006/relationships/image" Target="../media/image1.jpeg"/></Relationships>
</file>

<file path=ppt/slides/_rels/slide20.xml.rels><?xml version="1.0" encoding="UTF-8" standalone="yes"?>
<Relationships xmlns="http://schemas.openxmlformats.org/package/2006/relationships"><Relationship Id="rId9" Type="http://schemas.openxmlformats.org/officeDocument/2006/relationships/tags" Target="../tags/tag125.xml"/><Relationship Id="rId8" Type="http://schemas.openxmlformats.org/officeDocument/2006/relationships/tags" Target="../tags/tag124.xml"/><Relationship Id="rId7" Type="http://schemas.openxmlformats.org/officeDocument/2006/relationships/tags" Target="../tags/tag123.xml"/><Relationship Id="rId6" Type="http://schemas.openxmlformats.org/officeDocument/2006/relationships/tags" Target="../tags/tag122.xml"/><Relationship Id="rId5" Type="http://schemas.openxmlformats.org/officeDocument/2006/relationships/tags" Target="../tags/tag121.xml"/><Relationship Id="rId4" Type="http://schemas.openxmlformats.org/officeDocument/2006/relationships/tags" Target="../tags/tag120.xml"/><Relationship Id="rId3" Type="http://schemas.openxmlformats.org/officeDocument/2006/relationships/tags" Target="../tags/tag119.xml"/><Relationship Id="rId2" Type="http://schemas.openxmlformats.org/officeDocument/2006/relationships/tags" Target="../tags/tag118.xml"/><Relationship Id="rId17" Type="http://schemas.openxmlformats.org/officeDocument/2006/relationships/notesSlide" Target="../notesSlides/notesSlide19.xml"/><Relationship Id="rId16" Type="http://schemas.openxmlformats.org/officeDocument/2006/relationships/slideLayout" Target="../slideLayouts/slideLayout1.xml"/><Relationship Id="rId15" Type="http://schemas.openxmlformats.org/officeDocument/2006/relationships/tags" Target="../tags/tag131.xml"/><Relationship Id="rId14" Type="http://schemas.openxmlformats.org/officeDocument/2006/relationships/tags" Target="../tags/tag130.xml"/><Relationship Id="rId13" Type="http://schemas.openxmlformats.org/officeDocument/2006/relationships/tags" Target="../tags/tag129.xml"/><Relationship Id="rId12" Type="http://schemas.openxmlformats.org/officeDocument/2006/relationships/tags" Target="../tags/tag128.xml"/><Relationship Id="rId11" Type="http://schemas.openxmlformats.org/officeDocument/2006/relationships/tags" Target="../tags/tag127.xml"/><Relationship Id="rId10" Type="http://schemas.openxmlformats.org/officeDocument/2006/relationships/tags" Target="../tags/tag126.xml"/><Relationship Id="rId1" Type="http://schemas.openxmlformats.org/officeDocument/2006/relationships/image" Target="../media/image1.jpeg"/></Relationships>
</file>

<file path=ppt/slides/_rels/slide21.xml.rels><?xml version="1.0" encoding="UTF-8" standalone="yes"?>
<Relationships xmlns="http://schemas.openxmlformats.org/package/2006/relationships"><Relationship Id="rId9" Type="http://schemas.openxmlformats.org/officeDocument/2006/relationships/tags" Target="../tags/tag140.xml"/><Relationship Id="rId8" Type="http://schemas.openxmlformats.org/officeDocument/2006/relationships/tags" Target="../tags/tag139.xml"/><Relationship Id="rId7" Type="http://schemas.openxmlformats.org/officeDocument/2006/relationships/tags" Target="../tags/tag138.xml"/><Relationship Id="rId6" Type="http://schemas.openxmlformats.org/officeDocument/2006/relationships/tags" Target="../tags/tag137.xml"/><Relationship Id="rId5" Type="http://schemas.openxmlformats.org/officeDocument/2006/relationships/tags" Target="../tags/tag136.xml"/><Relationship Id="rId4" Type="http://schemas.openxmlformats.org/officeDocument/2006/relationships/tags" Target="../tags/tag135.xml"/><Relationship Id="rId3" Type="http://schemas.openxmlformats.org/officeDocument/2006/relationships/tags" Target="../tags/tag134.xml"/><Relationship Id="rId2" Type="http://schemas.openxmlformats.org/officeDocument/2006/relationships/tags" Target="../tags/tag133.xml"/><Relationship Id="rId16" Type="http://schemas.openxmlformats.org/officeDocument/2006/relationships/notesSlide" Target="../notesSlides/notesSlide20.xml"/><Relationship Id="rId15" Type="http://schemas.openxmlformats.org/officeDocument/2006/relationships/slideLayout" Target="../slideLayouts/slideLayout1.xml"/><Relationship Id="rId14" Type="http://schemas.openxmlformats.org/officeDocument/2006/relationships/tags" Target="../tags/tag145.xml"/><Relationship Id="rId13" Type="http://schemas.openxmlformats.org/officeDocument/2006/relationships/tags" Target="../tags/tag144.xml"/><Relationship Id="rId12" Type="http://schemas.openxmlformats.org/officeDocument/2006/relationships/tags" Target="../tags/tag143.xml"/><Relationship Id="rId11" Type="http://schemas.openxmlformats.org/officeDocument/2006/relationships/tags" Target="../tags/tag142.xml"/><Relationship Id="rId10" Type="http://schemas.openxmlformats.org/officeDocument/2006/relationships/tags" Target="../tags/tag141.xml"/><Relationship Id="rId1" Type="http://schemas.openxmlformats.org/officeDocument/2006/relationships/tags" Target="../tags/tag132.xml"/></Relationships>
</file>

<file path=ppt/slides/_rels/slide22.xml.rels><?xml version="1.0" encoding="UTF-8" standalone="yes"?>
<Relationships xmlns="http://schemas.openxmlformats.org/package/2006/relationships"><Relationship Id="rId4" Type="http://schemas.openxmlformats.org/officeDocument/2006/relationships/notesSlide" Target="../notesSlides/notesSlide21.xml"/><Relationship Id="rId3" Type="http://schemas.openxmlformats.org/officeDocument/2006/relationships/slideLayout" Target="../slideLayouts/slideLayout1.xml"/><Relationship Id="rId2" Type="http://schemas.openxmlformats.org/officeDocument/2006/relationships/tags" Target="../tags/tag146.xml"/><Relationship Id="rId1" Type="http://schemas.openxmlformats.org/officeDocument/2006/relationships/image" Target="../media/image1.jpeg"/></Relationships>
</file>

<file path=ppt/slides/_rels/slide23.xml.rels><?xml version="1.0" encoding="UTF-8" standalone="yes"?>
<Relationships xmlns="http://schemas.openxmlformats.org/package/2006/relationships"><Relationship Id="rId9" Type="http://schemas.openxmlformats.org/officeDocument/2006/relationships/tags" Target="../tags/tag154.xml"/><Relationship Id="rId8" Type="http://schemas.openxmlformats.org/officeDocument/2006/relationships/tags" Target="../tags/tag153.xml"/><Relationship Id="rId7" Type="http://schemas.openxmlformats.org/officeDocument/2006/relationships/tags" Target="../tags/tag152.xml"/><Relationship Id="rId6" Type="http://schemas.openxmlformats.org/officeDocument/2006/relationships/tags" Target="../tags/tag151.xml"/><Relationship Id="rId5" Type="http://schemas.openxmlformats.org/officeDocument/2006/relationships/tags" Target="../tags/tag150.xml"/><Relationship Id="rId4" Type="http://schemas.openxmlformats.org/officeDocument/2006/relationships/tags" Target="../tags/tag149.xml"/><Relationship Id="rId3" Type="http://schemas.openxmlformats.org/officeDocument/2006/relationships/tags" Target="../tags/tag148.xml"/><Relationship Id="rId2" Type="http://schemas.openxmlformats.org/officeDocument/2006/relationships/tags" Target="../tags/tag147.xml"/><Relationship Id="rId11" Type="http://schemas.openxmlformats.org/officeDocument/2006/relationships/notesSlide" Target="../notesSlides/notesSlide22.xml"/><Relationship Id="rId10" Type="http://schemas.openxmlformats.org/officeDocument/2006/relationships/slideLayout" Target="../slideLayouts/slideLayout1.xml"/><Relationship Id="rId1" Type="http://schemas.openxmlformats.org/officeDocument/2006/relationships/image" Target="../media/image1.jpeg"/></Relationships>
</file>

<file path=ppt/slides/_rels/slide24.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tags" Target="../tags/tag156.xml"/><Relationship Id="rId3" Type="http://schemas.openxmlformats.org/officeDocument/2006/relationships/image" Target="../media/image3.png"/><Relationship Id="rId2" Type="http://schemas.openxmlformats.org/officeDocument/2006/relationships/tags" Target="../tags/tag155.xml"/><Relationship Id="rId1" Type="http://schemas.openxmlformats.org/officeDocument/2006/relationships/image" Target="../media/image1.jpeg"/></Relationships>
</file>

<file path=ppt/slides/_rels/slide3.xml.rels><?xml version="1.0" encoding="UTF-8" standalone="yes"?>
<Relationships xmlns="http://schemas.openxmlformats.org/package/2006/relationships"><Relationship Id="rId9" Type="http://schemas.openxmlformats.org/officeDocument/2006/relationships/tags" Target="../tags/tag72.xml"/><Relationship Id="rId8" Type="http://schemas.openxmlformats.org/officeDocument/2006/relationships/tags" Target="../tags/tag71.xml"/><Relationship Id="rId7" Type="http://schemas.openxmlformats.org/officeDocument/2006/relationships/tags" Target="../tags/tag70.xml"/><Relationship Id="rId6" Type="http://schemas.openxmlformats.org/officeDocument/2006/relationships/tags" Target="../tags/tag69.xml"/><Relationship Id="rId5" Type="http://schemas.openxmlformats.org/officeDocument/2006/relationships/tags" Target="../tags/tag68.xml"/><Relationship Id="rId4" Type="http://schemas.openxmlformats.org/officeDocument/2006/relationships/tags" Target="../tags/tag67.xml"/><Relationship Id="rId3" Type="http://schemas.openxmlformats.org/officeDocument/2006/relationships/tags" Target="../tags/tag66.xml"/><Relationship Id="rId2" Type="http://schemas.openxmlformats.org/officeDocument/2006/relationships/tags" Target="../tags/tag65.xml"/><Relationship Id="rId12" Type="http://schemas.openxmlformats.org/officeDocument/2006/relationships/notesSlide" Target="../notesSlides/notesSlide2.xml"/><Relationship Id="rId11" Type="http://schemas.openxmlformats.org/officeDocument/2006/relationships/slideLayout" Target="../slideLayouts/slideLayout1.xml"/><Relationship Id="rId10" Type="http://schemas.openxmlformats.org/officeDocument/2006/relationships/tags" Target="../tags/tag73.xml"/><Relationship Id="rId1" Type="http://schemas.openxmlformats.org/officeDocument/2006/relationships/image" Target="../media/image1.jpeg"/></Relationships>
</file>

<file path=ppt/slides/_rels/slide4.xml.rels><?xml version="1.0" encoding="UTF-8" standalone="yes"?>
<Relationships xmlns="http://schemas.openxmlformats.org/package/2006/relationships"><Relationship Id="rId9" Type="http://schemas.openxmlformats.org/officeDocument/2006/relationships/image" Target="../media/image9.png"/><Relationship Id="rId8" Type="http://schemas.openxmlformats.org/officeDocument/2006/relationships/image" Target="../media/image8.png"/><Relationship Id="rId7" Type="http://schemas.openxmlformats.org/officeDocument/2006/relationships/tags" Target="../tags/tag75.xml"/><Relationship Id="rId6" Type="http://schemas.openxmlformats.org/officeDocument/2006/relationships/tags" Target="../tags/tag74.xml"/><Relationship Id="rId5" Type="http://schemas.openxmlformats.org/officeDocument/2006/relationships/image" Target="../media/image7.png"/><Relationship Id="rId4" Type="http://schemas.openxmlformats.org/officeDocument/2006/relationships/image" Target="../media/image6.png"/><Relationship Id="rId3" Type="http://schemas.openxmlformats.org/officeDocument/2006/relationships/image" Target="../media/image5.png"/><Relationship Id="rId2" Type="http://schemas.openxmlformats.org/officeDocument/2006/relationships/image" Target="../media/image4.png"/><Relationship Id="rId19" Type="http://schemas.openxmlformats.org/officeDocument/2006/relationships/notesSlide" Target="../notesSlides/notesSlide3.xml"/><Relationship Id="rId18" Type="http://schemas.openxmlformats.org/officeDocument/2006/relationships/slideLayout" Target="../slideLayouts/slideLayout1.xml"/><Relationship Id="rId17" Type="http://schemas.openxmlformats.org/officeDocument/2006/relationships/tags" Target="../tags/tag77.xml"/><Relationship Id="rId16" Type="http://schemas.openxmlformats.org/officeDocument/2006/relationships/image" Target="../media/image15.emf"/><Relationship Id="rId15" Type="http://schemas.openxmlformats.org/officeDocument/2006/relationships/image" Target="../media/image14.emf"/><Relationship Id="rId14" Type="http://schemas.openxmlformats.org/officeDocument/2006/relationships/image" Target="../media/image13.png"/><Relationship Id="rId13" Type="http://schemas.openxmlformats.org/officeDocument/2006/relationships/image" Target="../media/image12.emf"/><Relationship Id="rId12" Type="http://schemas.openxmlformats.org/officeDocument/2006/relationships/tags" Target="../tags/tag76.xml"/><Relationship Id="rId11" Type="http://schemas.openxmlformats.org/officeDocument/2006/relationships/image" Target="../media/image11.png"/><Relationship Id="rId10" Type="http://schemas.openxmlformats.org/officeDocument/2006/relationships/image" Target="../media/image10.png"/><Relationship Id="rId1" Type="http://schemas.openxmlformats.org/officeDocument/2006/relationships/image" Target="../media/image1.jpeg"/></Relationships>
</file>

<file path=ppt/slides/_rels/slide5.xml.rels><?xml version="1.0" encoding="UTF-8" standalone="yes"?>
<Relationships xmlns="http://schemas.openxmlformats.org/package/2006/relationships"><Relationship Id="rId5" Type="http://schemas.openxmlformats.org/officeDocument/2006/relationships/notesSlide" Target="../notesSlides/notesSlide4.xml"/><Relationship Id="rId4" Type="http://schemas.openxmlformats.org/officeDocument/2006/relationships/slideLayout" Target="../slideLayouts/slideLayout1.xml"/><Relationship Id="rId3" Type="http://schemas.openxmlformats.org/officeDocument/2006/relationships/tags" Target="../tags/tag78.xml"/><Relationship Id="rId2" Type="http://schemas.openxmlformats.org/officeDocument/2006/relationships/image" Target="../media/image16.png"/><Relationship Id="rId1" Type="http://schemas.openxmlformats.org/officeDocument/2006/relationships/image" Target="../media/image1.jpeg"/></Relationships>
</file>

<file path=ppt/slides/_rels/slide6.xml.rels><?xml version="1.0" encoding="UTF-8" standalone="yes"?>
<Relationships xmlns="http://schemas.openxmlformats.org/package/2006/relationships"><Relationship Id="rId5" Type="http://schemas.openxmlformats.org/officeDocument/2006/relationships/notesSlide" Target="../notesSlides/notesSlide5.xml"/><Relationship Id="rId4" Type="http://schemas.openxmlformats.org/officeDocument/2006/relationships/slideLayout" Target="../slideLayouts/slideLayout1.xml"/><Relationship Id="rId3" Type="http://schemas.openxmlformats.org/officeDocument/2006/relationships/tags" Target="../tags/tag79.xml"/><Relationship Id="rId2" Type="http://schemas.openxmlformats.org/officeDocument/2006/relationships/image" Target="../media/image17.png"/><Relationship Id="rId1" Type="http://schemas.openxmlformats.org/officeDocument/2006/relationships/image" Target="../media/image1.jpeg"/></Relationships>
</file>

<file path=ppt/slides/_rels/slide7.xml.rels><?xml version="1.0" encoding="UTF-8" standalone="yes"?>
<Relationships xmlns="http://schemas.openxmlformats.org/package/2006/relationships"><Relationship Id="rId8" Type="http://schemas.openxmlformats.org/officeDocument/2006/relationships/notesSlide" Target="../notesSlides/notesSlide6.xml"/><Relationship Id="rId7" Type="http://schemas.openxmlformats.org/officeDocument/2006/relationships/slideLayout" Target="../slideLayouts/slideLayout1.xml"/><Relationship Id="rId6" Type="http://schemas.openxmlformats.org/officeDocument/2006/relationships/tags" Target="../tags/tag80.xml"/><Relationship Id="rId5" Type="http://schemas.openxmlformats.org/officeDocument/2006/relationships/image" Target="../media/image21.png"/><Relationship Id="rId4" Type="http://schemas.openxmlformats.org/officeDocument/2006/relationships/image" Target="../media/image20.png"/><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image" Target="../media/image1.jpeg"/></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1.xml"/><Relationship Id="rId2" Type="http://schemas.openxmlformats.org/officeDocument/2006/relationships/tags" Target="../tags/tag81.xml"/><Relationship Id="rId1" Type="http://schemas.openxmlformats.org/officeDocument/2006/relationships/image" Target="../media/image1.jpeg"/></Relationships>
</file>

<file path=ppt/slides/_rels/slide9.xml.rels><?xml version="1.0" encoding="UTF-8" standalone="yes"?>
<Relationships xmlns="http://schemas.openxmlformats.org/package/2006/relationships"><Relationship Id="rId9" Type="http://schemas.openxmlformats.org/officeDocument/2006/relationships/tags" Target="../tags/tag89.xml"/><Relationship Id="rId8" Type="http://schemas.openxmlformats.org/officeDocument/2006/relationships/tags" Target="../tags/tag88.xml"/><Relationship Id="rId7" Type="http://schemas.openxmlformats.org/officeDocument/2006/relationships/tags" Target="../tags/tag87.xml"/><Relationship Id="rId6" Type="http://schemas.openxmlformats.org/officeDocument/2006/relationships/tags" Target="../tags/tag86.xml"/><Relationship Id="rId5" Type="http://schemas.openxmlformats.org/officeDocument/2006/relationships/tags" Target="../tags/tag85.xml"/><Relationship Id="rId4" Type="http://schemas.openxmlformats.org/officeDocument/2006/relationships/tags" Target="../tags/tag84.xml"/><Relationship Id="rId3" Type="http://schemas.openxmlformats.org/officeDocument/2006/relationships/tags" Target="../tags/tag83.xml"/><Relationship Id="rId2" Type="http://schemas.openxmlformats.org/officeDocument/2006/relationships/tags" Target="../tags/tag82.xml"/><Relationship Id="rId12" Type="http://schemas.openxmlformats.org/officeDocument/2006/relationships/notesSlide" Target="../notesSlides/notesSlide8.xml"/><Relationship Id="rId11" Type="http://schemas.openxmlformats.org/officeDocument/2006/relationships/slideLayout" Target="../slideLayouts/slideLayout1.xml"/><Relationship Id="rId10" Type="http://schemas.openxmlformats.org/officeDocument/2006/relationships/tags" Target="../tags/tag90.xml"/><Relationship Id="rId1" Type="http://schemas.openxmlformats.org/officeDocument/2006/relationships/image" Target="../media/image1.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1"/>
          <a:stretch>
            <a:fillRect/>
          </a:stretch>
        </p:blipFill>
        <p:spPr>
          <a:xfrm>
            <a:off x="-635" y="635"/>
            <a:ext cx="12193270" cy="6859905"/>
          </a:xfrm>
          <a:prstGeom prst="rect">
            <a:avLst/>
          </a:prstGeom>
        </p:spPr>
      </p:pic>
      <p:grpSp>
        <p:nvGrpSpPr>
          <p:cNvPr id="19" name="组合 18"/>
          <p:cNvGrpSpPr/>
          <p:nvPr/>
        </p:nvGrpSpPr>
        <p:grpSpPr>
          <a:xfrm>
            <a:off x="-2105025" y="3175"/>
            <a:ext cx="16916400" cy="6858000"/>
            <a:chOff x="-3291" y="2"/>
            <a:chExt cx="26640" cy="10800"/>
          </a:xfrm>
        </p:grpSpPr>
        <p:sp>
          <p:nvSpPr>
            <p:cNvPr id="4" name="矩形 3"/>
            <p:cNvSpPr/>
            <p:nvPr/>
          </p:nvSpPr>
          <p:spPr>
            <a:xfrm>
              <a:off x="23" y="2"/>
              <a:ext cx="19201" cy="10799"/>
            </a:xfrm>
            <a:prstGeom prst="rect">
              <a:avLst/>
            </a:prstGeom>
            <a:gradFill>
              <a:gsLst>
                <a:gs pos="100000">
                  <a:srgbClr val="2942B4">
                    <a:alpha val="90000"/>
                  </a:srgbClr>
                </a:gs>
                <a:gs pos="0">
                  <a:srgbClr val="2B46C2">
                    <a:alpha val="100000"/>
                  </a:srgbClr>
                </a:gs>
              </a:gsLst>
              <a:lin ang="54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8" name="组合 17"/>
            <p:cNvGrpSpPr/>
            <p:nvPr/>
          </p:nvGrpSpPr>
          <p:grpSpPr>
            <a:xfrm>
              <a:off x="-3291" y="2"/>
              <a:ext cx="26640" cy="10800"/>
              <a:chOff x="-3291" y="2"/>
              <a:chExt cx="26640" cy="10800"/>
            </a:xfrm>
          </p:grpSpPr>
          <p:sp>
            <p:nvSpPr>
              <p:cNvPr id="22" name="平行四边形 21"/>
              <p:cNvSpPr/>
              <p:nvPr/>
            </p:nvSpPr>
            <p:spPr>
              <a:xfrm>
                <a:off x="12191" y="4"/>
                <a:ext cx="11159" cy="10798"/>
              </a:xfrm>
              <a:prstGeom prst="parallelogram">
                <a:avLst>
                  <a:gd name="adj" fmla="val 62648"/>
                </a:avLst>
              </a:prstGeom>
              <a:gradFill>
                <a:gsLst>
                  <a:gs pos="0">
                    <a:srgbClr val="2B46C2">
                      <a:alpha val="8000"/>
                    </a:srgbClr>
                  </a:gs>
                  <a:gs pos="100000">
                    <a:srgbClr val="FFFFFF">
                      <a:alpha val="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3" name="平行四边形 22"/>
              <p:cNvSpPr/>
              <p:nvPr/>
            </p:nvSpPr>
            <p:spPr>
              <a:xfrm>
                <a:off x="-3291" y="2"/>
                <a:ext cx="11901" cy="10798"/>
              </a:xfrm>
              <a:prstGeom prst="parallelogram">
                <a:avLst>
                  <a:gd name="adj" fmla="val 62648"/>
                </a:avLst>
              </a:prstGeom>
              <a:gradFill rotWithShape="1">
                <a:gsLst>
                  <a:gs pos="100000">
                    <a:srgbClr val="FFFFFF">
                      <a:alpha val="0"/>
                    </a:srgbClr>
                  </a:gs>
                  <a:gs pos="30000">
                    <a:srgbClr val="2B46C2">
                      <a:alpha val="9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sp>
        <p:nvSpPr>
          <p:cNvPr id="21" name="平行四边形 20"/>
          <p:cNvSpPr/>
          <p:nvPr/>
        </p:nvSpPr>
        <p:spPr>
          <a:xfrm>
            <a:off x="1273175" y="1270"/>
            <a:ext cx="9279255" cy="6856730"/>
          </a:xfrm>
          <a:prstGeom prst="parallelogram">
            <a:avLst>
              <a:gd name="adj" fmla="val 62648"/>
            </a:avLst>
          </a:prstGeom>
          <a:gradFill rotWithShape="1">
            <a:gsLst>
              <a:gs pos="100000">
                <a:srgbClr val="FFFFFF">
                  <a:alpha val="0"/>
                </a:srgbClr>
              </a:gs>
              <a:gs pos="39000">
                <a:srgbClr val="2B46C2">
                  <a:alpha val="9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6" name="组合 15"/>
          <p:cNvGrpSpPr/>
          <p:nvPr/>
        </p:nvGrpSpPr>
        <p:grpSpPr>
          <a:xfrm>
            <a:off x="2343785" y="1858645"/>
            <a:ext cx="7536180" cy="3223260"/>
            <a:chOff x="3958" y="4187"/>
            <a:chExt cx="11124" cy="4758"/>
          </a:xfrm>
        </p:grpSpPr>
        <p:sp>
          <p:nvSpPr>
            <p:cNvPr id="10" name="椭圆 9"/>
            <p:cNvSpPr/>
            <p:nvPr/>
          </p:nvSpPr>
          <p:spPr>
            <a:xfrm rot="1200000">
              <a:off x="5551" y="4187"/>
              <a:ext cx="7716" cy="3066"/>
            </a:xfrm>
            <a:prstGeom prst="ellipse">
              <a:avLst/>
            </a:prstGeom>
            <a:noFill/>
            <a:ln>
              <a:gradFill>
                <a:gsLst>
                  <a:gs pos="100000">
                    <a:schemeClr val="accent1">
                      <a:lumMod val="5000"/>
                      <a:lumOff val="95000"/>
                    </a:schemeClr>
                  </a:gs>
                  <a:gs pos="19000">
                    <a:srgbClr val="2B46C2"/>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4" name="椭圆 13"/>
            <p:cNvSpPr/>
            <p:nvPr/>
          </p:nvSpPr>
          <p:spPr>
            <a:xfrm rot="1200000">
              <a:off x="4223" y="4369"/>
              <a:ext cx="10593" cy="4277"/>
            </a:xfrm>
            <a:prstGeom prst="ellipse">
              <a:avLst/>
            </a:prstGeom>
            <a:noFill/>
            <a:ln>
              <a:gradFill>
                <a:gsLst>
                  <a:gs pos="100000">
                    <a:schemeClr val="accent1">
                      <a:lumMod val="5000"/>
                      <a:lumOff val="95000"/>
                    </a:schemeClr>
                  </a:gs>
                  <a:gs pos="14000">
                    <a:srgbClr val="2B46C2">
                      <a:alpha val="100000"/>
                    </a:srgb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5" name="椭圆 14"/>
            <p:cNvSpPr/>
            <p:nvPr/>
          </p:nvSpPr>
          <p:spPr>
            <a:xfrm rot="1200000">
              <a:off x="3958" y="4453"/>
              <a:ext cx="11125" cy="4492"/>
            </a:xfrm>
            <a:prstGeom prst="ellipse">
              <a:avLst/>
            </a:prstGeom>
            <a:noFill/>
            <a:ln w="0">
              <a:gradFill>
                <a:gsLst>
                  <a:gs pos="100000">
                    <a:schemeClr val="accent1">
                      <a:lumMod val="5000"/>
                      <a:lumOff val="95000"/>
                    </a:schemeClr>
                  </a:gs>
                  <a:gs pos="28000">
                    <a:srgbClr val="2B46C2"/>
                  </a:gs>
                </a:gsLst>
                <a:lin ang="5400000" scaled="1"/>
              </a:gra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pic>
        <p:nvPicPr>
          <p:cNvPr id="43" name="图片 42" descr="数据"/>
          <p:cNvPicPr>
            <a:picLocks noChangeAspect="1"/>
          </p:cNvPicPr>
          <p:nvPr/>
        </p:nvPicPr>
        <p:blipFill>
          <a:blip r:embed="rId2">
            <a:alphaModFix amt="20000"/>
          </a:blip>
          <a:stretch>
            <a:fillRect/>
          </a:stretch>
        </p:blipFill>
        <p:spPr>
          <a:xfrm>
            <a:off x="4243070" y="574675"/>
            <a:ext cx="3302000" cy="6111875"/>
          </a:xfrm>
          <a:prstGeom prst="rect">
            <a:avLst/>
          </a:prstGeom>
        </p:spPr>
      </p:pic>
      <p:sp>
        <p:nvSpPr>
          <p:cNvPr id="5" name="文本框 4"/>
          <p:cNvSpPr txBox="1"/>
          <p:nvPr/>
        </p:nvSpPr>
        <p:spPr>
          <a:xfrm>
            <a:off x="1691005" y="1953260"/>
            <a:ext cx="8689340" cy="2553335"/>
          </a:xfrm>
          <a:prstGeom prst="rect">
            <a:avLst/>
          </a:prstGeom>
          <a:noFill/>
        </p:spPr>
        <p:txBody>
          <a:bodyPr wrap="square" rtlCol="0">
            <a:spAutoFit/>
          </a:bodyPr>
          <a:p>
            <a:pPr algn="dist"/>
            <a:r>
              <a:rPr lang="zh-CN" altLang="en-US" sz="8000">
                <a:solidFill>
                  <a:schemeClr val="bg1"/>
                </a:solidFill>
                <a:latin typeface="汉仪雅酷黑简" panose="00020600040101010101" charset="-122"/>
                <a:ea typeface="汉仪雅酷黑简" panose="00020600040101010101" charset="-122"/>
              </a:rPr>
              <a:t>区块链在数据</a:t>
            </a:r>
            <a:r>
              <a:rPr lang="zh-CN" altLang="en-US" sz="8000">
                <a:solidFill>
                  <a:schemeClr val="bg1"/>
                </a:solidFill>
                <a:latin typeface="汉仪雅酷黑简" panose="00020600040101010101" charset="-122"/>
                <a:ea typeface="汉仪雅酷黑简" panose="00020600040101010101" charset="-122"/>
              </a:rPr>
              <a:t>要素流通中的作用</a:t>
            </a:r>
            <a:endParaRPr lang="zh-CN" altLang="en-US" sz="8000">
              <a:solidFill>
                <a:schemeClr val="bg1"/>
              </a:solidFill>
              <a:latin typeface="汉仪雅酷黑简" panose="00020600040101010101" charset="-122"/>
              <a:ea typeface="汉仪雅酷黑简" panose="00020600040101010101" charset="-122"/>
            </a:endParaRPr>
          </a:p>
        </p:txBody>
      </p:sp>
      <p:grpSp>
        <p:nvGrpSpPr>
          <p:cNvPr id="8" name="组合 7"/>
          <p:cNvGrpSpPr/>
          <p:nvPr/>
        </p:nvGrpSpPr>
        <p:grpSpPr>
          <a:xfrm>
            <a:off x="3364865" y="5869940"/>
            <a:ext cx="5483225" cy="626745"/>
            <a:chOff x="5299" y="2873"/>
            <a:chExt cx="8635" cy="987"/>
          </a:xfrm>
        </p:grpSpPr>
        <p:sp>
          <p:nvSpPr>
            <p:cNvPr id="6" name="文本框 5"/>
            <p:cNvSpPr txBox="1"/>
            <p:nvPr/>
          </p:nvSpPr>
          <p:spPr>
            <a:xfrm>
              <a:off x="5299" y="2873"/>
              <a:ext cx="4827" cy="531"/>
            </a:xfrm>
            <a:prstGeom prst="rect">
              <a:avLst/>
            </a:prstGeom>
            <a:noFill/>
          </p:spPr>
          <p:txBody>
            <a:bodyPr wrap="square" rtlCol="0">
              <a:spAutoFit/>
            </a:bodyPr>
            <a:p>
              <a:pPr algn="dist"/>
              <a:r>
                <a:rPr lang="zh-CN" altLang="en-US" sz="1600" i="1">
                  <a:solidFill>
                    <a:srgbClr val="0DE9B9"/>
                  </a:solidFill>
                  <a:latin typeface="汉仪雅酷黑简" panose="00020600040101010101" charset="-122"/>
                  <a:ea typeface="汉仪雅酷黑简" panose="00020600040101010101" charset="-122"/>
                </a:rPr>
                <a:t>从混沌中带来秩序</a:t>
              </a:r>
              <a:endParaRPr lang="zh-CN" altLang="en-US" sz="1600" i="1">
                <a:solidFill>
                  <a:srgbClr val="0DE9B9"/>
                </a:solidFill>
                <a:latin typeface="汉仪雅酷黑简" panose="00020600040101010101" charset="-122"/>
                <a:ea typeface="汉仪雅酷黑简" panose="00020600040101010101" charset="-122"/>
              </a:endParaRPr>
            </a:p>
          </p:txBody>
        </p:sp>
        <p:sp>
          <p:nvSpPr>
            <p:cNvPr id="2" name="文本框 1"/>
            <p:cNvSpPr txBox="1"/>
            <p:nvPr/>
          </p:nvSpPr>
          <p:spPr>
            <a:xfrm>
              <a:off x="7822" y="3329"/>
              <a:ext cx="6112" cy="531"/>
            </a:xfrm>
            <a:prstGeom prst="rect">
              <a:avLst/>
            </a:prstGeom>
            <a:noFill/>
          </p:spPr>
          <p:txBody>
            <a:bodyPr wrap="square" rtlCol="0">
              <a:spAutoFit/>
            </a:bodyPr>
            <a:p>
              <a:pPr algn="dist"/>
              <a:r>
                <a:rPr lang="en-US" altLang="zh-CN" sz="1600" i="1">
                  <a:solidFill>
                    <a:srgbClr val="0DE9B9"/>
                  </a:solidFill>
                  <a:latin typeface="汉仪雅酷黑简" panose="00020600040101010101" charset="-122"/>
                  <a:ea typeface="汉仪雅酷黑简" panose="00020600040101010101" charset="-122"/>
                </a:rPr>
                <a:t>Bring Order Out Of Chaos</a:t>
              </a:r>
              <a:endParaRPr lang="en-US" altLang="zh-CN" sz="1600" i="1">
                <a:solidFill>
                  <a:srgbClr val="0DE9B9"/>
                </a:solidFill>
                <a:latin typeface="汉仪雅酷黑简" panose="00020600040101010101" charset="-122"/>
                <a:ea typeface="汉仪雅酷黑简" panose="00020600040101010101" charset="-122"/>
              </a:endParaRPr>
            </a:p>
          </p:txBody>
        </p:sp>
      </p:grpSp>
      <p:grpSp>
        <p:nvGrpSpPr>
          <p:cNvPr id="44" name="组合 43"/>
          <p:cNvGrpSpPr/>
          <p:nvPr/>
        </p:nvGrpSpPr>
        <p:grpSpPr>
          <a:xfrm>
            <a:off x="498475" y="2083435"/>
            <a:ext cx="260350" cy="2131060"/>
            <a:chOff x="856" y="4601"/>
            <a:chExt cx="410" cy="3356"/>
          </a:xfrm>
        </p:grpSpPr>
        <p:sp>
          <p:nvSpPr>
            <p:cNvPr id="45" name="任意多边形: 形状 224"/>
            <p:cNvSpPr/>
            <p:nvPr/>
          </p:nvSpPr>
          <p:spPr>
            <a:xfrm rot="16200000">
              <a:off x="151" y="5306"/>
              <a:ext cx="1820" cy="410"/>
            </a:xfrm>
            <a:custGeom>
              <a:avLst/>
              <a:gdLst>
                <a:gd name="connsiteX0" fmla="*/ 0 w 1554480"/>
                <a:gd name="connsiteY0" fmla="*/ 350520 h 350520"/>
                <a:gd name="connsiteX1" fmla="*/ 289560 w 1554480"/>
                <a:gd name="connsiteY1" fmla="*/ 60960 h 350520"/>
                <a:gd name="connsiteX2" fmla="*/ 1021080 w 1554480"/>
                <a:gd name="connsiteY2" fmla="*/ 60960 h 350520"/>
                <a:gd name="connsiteX3" fmla="*/ 1082040 w 1554480"/>
                <a:gd name="connsiteY3" fmla="*/ 0 h 350520"/>
                <a:gd name="connsiteX4" fmla="*/ 1554480 w 1554480"/>
                <a:gd name="connsiteY4" fmla="*/ 0 h 3505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4480" h="350520">
                  <a:moveTo>
                    <a:pt x="0" y="350520"/>
                  </a:moveTo>
                  <a:lnTo>
                    <a:pt x="289560" y="60960"/>
                  </a:lnTo>
                  <a:lnTo>
                    <a:pt x="1021080" y="60960"/>
                  </a:lnTo>
                  <a:lnTo>
                    <a:pt x="1082040" y="0"/>
                  </a:lnTo>
                  <a:lnTo>
                    <a:pt x="1554480" y="0"/>
                  </a:lnTo>
                </a:path>
              </a:pathLst>
            </a:custGeom>
            <a:noFill/>
            <a:ln>
              <a:gradFill flip="none" rotWithShape="1">
                <a:gsLst>
                  <a:gs pos="0">
                    <a:srgbClr val="2B46C2"/>
                  </a:gs>
                  <a:gs pos="100000">
                    <a:srgbClr val="0DE9B9">
                      <a:alpha val="0"/>
                    </a:srgbClr>
                  </a:gs>
                </a:gsLst>
                <a:lin ang="10800000" scaled="1"/>
                <a:tileRect/>
              </a:gradFill>
              <a:tailEnd type="diamond" w="med" len="me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cxnSp>
          <p:nvCxnSpPr>
            <p:cNvPr id="46" name="直接连接符 45"/>
            <p:cNvCxnSpPr/>
            <p:nvPr/>
          </p:nvCxnSpPr>
          <p:spPr>
            <a:xfrm flipV="1">
              <a:off x="942" y="6357"/>
              <a:ext cx="0" cy="1600"/>
            </a:xfrm>
            <a:prstGeom prst="line">
              <a:avLst/>
            </a:prstGeom>
            <a:ln>
              <a:gradFill flip="none" rotWithShape="1">
                <a:gsLst>
                  <a:gs pos="0">
                    <a:schemeClr val="accent1"/>
                  </a:gs>
                  <a:gs pos="100000">
                    <a:schemeClr val="accent2">
                      <a:alpha val="0"/>
                    </a:schemeClr>
                  </a:gs>
                </a:gsLst>
                <a:lin ang="16200000" scaled="1"/>
                <a:tileRect/>
              </a:gra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flipV="1">
              <a:off x="1266" y="5804"/>
              <a:ext cx="0" cy="1205"/>
            </a:xfrm>
            <a:prstGeom prst="line">
              <a:avLst/>
            </a:prstGeom>
            <a:ln>
              <a:gradFill flip="none" rotWithShape="1">
                <a:gsLst>
                  <a:gs pos="0">
                    <a:schemeClr val="accent1">
                      <a:alpha val="64000"/>
                    </a:schemeClr>
                  </a:gs>
                  <a:gs pos="100000">
                    <a:schemeClr val="accent2">
                      <a:alpha val="0"/>
                    </a:schemeClr>
                  </a:gs>
                </a:gsLst>
                <a:lin ang="16200000" scaled="1"/>
                <a:tileRect/>
              </a:gradFill>
              <a:prstDash val="dash"/>
            </a:ln>
          </p:spPr>
          <p:style>
            <a:lnRef idx="1">
              <a:schemeClr val="accent1"/>
            </a:lnRef>
            <a:fillRef idx="0">
              <a:schemeClr val="accent1"/>
            </a:fillRef>
            <a:effectRef idx="0">
              <a:schemeClr val="accent1"/>
            </a:effectRef>
            <a:fontRef idx="minor">
              <a:schemeClr val="tx1"/>
            </a:fontRef>
          </p:style>
        </p:cxnSp>
      </p:grpSp>
      <p:grpSp>
        <p:nvGrpSpPr>
          <p:cNvPr id="48" name="组合 47"/>
          <p:cNvGrpSpPr/>
          <p:nvPr/>
        </p:nvGrpSpPr>
        <p:grpSpPr>
          <a:xfrm>
            <a:off x="11463020" y="3562985"/>
            <a:ext cx="260350" cy="2131060"/>
            <a:chOff x="856" y="4601"/>
            <a:chExt cx="410" cy="3356"/>
          </a:xfrm>
        </p:grpSpPr>
        <p:sp>
          <p:nvSpPr>
            <p:cNvPr id="49" name="任意多边形: 形状 224"/>
            <p:cNvSpPr/>
            <p:nvPr/>
          </p:nvSpPr>
          <p:spPr>
            <a:xfrm rot="16200000">
              <a:off x="151" y="5306"/>
              <a:ext cx="1820" cy="410"/>
            </a:xfrm>
            <a:custGeom>
              <a:avLst/>
              <a:gdLst>
                <a:gd name="connsiteX0" fmla="*/ 0 w 1554480"/>
                <a:gd name="connsiteY0" fmla="*/ 350520 h 350520"/>
                <a:gd name="connsiteX1" fmla="*/ 289560 w 1554480"/>
                <a:gd name="connsiteY1" fmla="*/ 60960 h 350520"/>
                <a:gd name="connsiteX2" fmla="*/ 1021080 w 1554480"/>
                <a:gd name="connsiteY2" fmla="*/ 60960 h 350520"/>
                <a:gd name="connsiteX3" fmla="*/ 1082040 w 1554480"/>
                <a:gd name="connsiteY3" fmla="*/ 0 h 350520"/>
                <a:gd name="connsiteX4" fmla="*/ 1554480 w 1554480"/>
                <a:gd name="connsiteY4" fmla="*/ 0 h 3505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4480" h="350520">
                  <a:moveTo>
                    <a:pt x="0" y="350520"/>
                  </a:moveTo>
                  <a:lnTo>
                    <a:pt x="289560" y="60960"/>
                  </a:lnTo>
                  <a:lnTo>
                    <a:pt x="1021080" y="60960"/>
                  </a:lnTo>
                  <a:lnTo>
                    <a:pt x="1082040" y="0"/>
                  </a:lnTo>
                  <a:lnTo>
                    <a:pt x="1554480" y="0"/>
                  </a:lnTo>
                </a:path>
              </a:pathLst>
            </a:custGeom>
            <a:noFill/>
            <a:ln>
              <a:gradFill flip="none" rotWithShape="1">
                <a:gsLst>
                  <a:gs pos="0">
                    <a:srgbClr val="2B46C2"/>
                  </a:gs>
                  <a:gs pos="100000">
                    <a:srgbClr val="0DE9B9">
                      <a:alpha val="0"/>
                    </a:srgbClr>
                  </a:gs>
                </a:gsLst>
                <a:lin ang="10800000" scaled="1"/>
                <a:tileRect/>
              </a:gradFill>
              <a:tailEnd type="diamond" w="med" len="me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cxnSp>
          <p:nvCxnSpPr>
            <p:cNvPr id="50" name="直接连接符 49"/>
            <p:cNvCxnSpPr/>
            <p:nvPr/>
          </p:nvCxnSpPr>
          <p:spPr>
            <a:xfrm flipV="1">
              <a:off x="942" y="6357"/>
              <a:ext cx="0" cy="1600"/>
            </a:xfrm>
            <a:prstGeom prst="line">
              <a:avLst/>
            </a:prstGeom>
            <a:ln>
              <a:gradFill flip="none" rotWithShape="1">
                <a:gsLst>
                  <a:gs pos="0">
                    <a:schemeClr val="accent1"/>
                  </a:gs>
                  <a:gs pos="100000">
                    <a:schemeClr val="accent2">
                      <a:alpha val="0"/>
                    </a:schemeClr>
                  </a:gs>
                </a:gsLst>
                <a:lin ang="16200000" scaled="1"/>
                <a:tileRect/>
              </a:gra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flipV="1">
              <a:off x="1266" y="5804"/>
              <a:ext cx="0" cy="1205"/>
            </a:xfrm>
            <a:prstGeom prst="line">
              <a:avLst/>
            </a:prstGeom>
            <a:ln>
              <a:gradFill flip="none" rotWithShape="1">
                <a:gsLst>
                  <a:gs pos="0">
                    <a:schemeClr val="accent1">
                      <a:alpha val="64000"/>
                    </a:schemeClr>
                  </a:gs>
                  <a:gs pos="100000">
                    <a:schemeClr val="accent2">
                      <a:alpha val="0"/>
                    </a:schemeClr>
                  </a:gs>
                </a:gsLst>
                <a:lin ang="16200000" scaled="1"/>
                <a:tileRect/>
              </a:gradFill>
              <a:prstDash val="dash"/>
            </a:ln>
          </p:spPr>
          <p:style>
            <a:lnRef idx="1">
              <a:schemeClr val="accent1"/>
            </a:lnRef>
            <a:fillRef idx="0">
              <a:schemeClr val="accent1"/>
            </a:fillRef>
            <a:effectRef idx="0">
              <a:schemeClr val="accent1"/>
            </a:effectRef>
            <a:fontRef idx="minor">
              <a:schemeClr val="tx1"/>
            </a:fontRef>
          </p:style>
        </p:cxnSp>
      </p:grpSp>
      <p:pic>
        <p:nvPicPr>
          <p:cNvPr id="52" name="图片 51" descr="Group"/>
          <p:cNvPicPr>
            <a:picLocks noChangeAspect="1"/>
          </p:cNvPicPr>
          <p:nvPr/>
        </p:nvPicPr>
        <p:blipFill>
          <a:blip r:embed="rId3"/>
          <a:stretch>
            <a:fillRect/>
          </a:stretch>
        </p:blipFill>
        <p:spPr>
          <a:xfrm>
            <a:off x="553085" y="382270"/>
            <a:ext cx="1593850" cy="433705"/>
          </a:xfrm>
          <a:prstGeom prst="rect">
            <a:avLst/>
          </a:prstGeom>
        </p:spPr>
      </p:pic>
    </p:spTree>
    <p:custDataLst>
      <p:tags r:id="rId4"/>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p:cNvPicPr>
            <a:picLocks noChangeAspect="1"/>
          </p:cNvPicPr>
          <p:nvPr/>
        </p:nvPicPr>
        <p:blipFill>
          <a:blip r:embed="rId1"/>
          <a:stretch>
            <a:fillRect/>
          </a:stretch>
        </p:blipFill>
        <p:spPr>
          <a:xfrm>
            <a:off x="-10160" y="0"/>
            <a:ext cx="12207875" cy="6858000"/>
          </a:xfrm>
          <a:prstGeom prst="rect">
            <a:avLst/>
          </a:prstGeom>
        </p:spPr>
      </p:pic>
      <p:sp>
        <p:nvSpPr>
          <p:cNvPr id="59" name="矩形 58"/>
          <p:cNvSpPr/>
          <p:nvPr/>
        </p:nvSpPr>
        <p:spPr>
          <a:xfrm>
            <a:off x="-92710" y="3175"/>
            <a:ext cx="12192000" cy="6854825"/>
          </a:xfrm>
          <a:prstGeom prst="rect">
            <a:avLst/>
          </a:prstGeom>
          <a:solidFill>
            <a:schemeClr val="tx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60" name="组合 59"/>
          <p:cNvGrpSpPr/>
          <p:nvPr/>
        </p:nvGrpSpPr>
        <p:grpSpPr>
          <a:xfrm>
            <a:off x="2202180" y="892810"/>
            <a:ext cx="9642475" cy="76200"/>
            <a:chOff x="3984" y="1331"/>
            <a:chExt cx="15185" cy="120"/>
          </a:xfrm>
        </p:grpSpPr>
        <p:cxnSp>
          <p:nvCxnSpPr>
            <p:cNvPr id="61" name="直接连接符 60"/>
            <p:cNvCxnSpPr/>
            <p:nvPr/>
          </p:nvCxnSpPr>
          <p:spPr>
            <a:xfrm>
              <a:off x="4761" y="1392"/>
              <a:ext cx="14408" cy="0"/>
            </a:xfrm>
            <a:prstGeom prst="line">
              <a:avLst/>
            </a:prstGeom>
            <a:ln w="12700" cap="flat">
              <a:solidFill>
                <a:srgbClr val="2B46C2"/>
              </a:solidFill>
              <a:round/>
              <a:tailEnd type="diamond" w="med" len="med"/>
            </a:ln>
          </p:spPr>
          <p:style>
            <a:lnRef idx="1">
              <a:schemeClr val="accent1"/>
            </a:lnRef>
            <a:fillRef idx="0">
              <a:schemeClr val="accent1"/>
            </a:fillRef>
            <a:effectRef idx="0">
              <a:schemeClr val="accent1"/>
            </a:effectRef>
            <a:fontRef idx="minor">
              <a:schemeClr val="tx1"/>
            </a:fontRef>
          </p:style>
        </p:cxnSp>
        <p:grpSp>
          <p:nvGrpSpPr>
            <p:cNvPr id="82" name="组合 81"/>
            <p:cNvGrpSpPr/>
            <p:nvPr/>
          </p:nvGrpSpPr>
          <p:grpSpPr>
            <a:xfrm rot="0" flipH="1">
              <a:off x="3984" y="1331"/>
              <a:ext cx="849" cy="120"/>
              <a:chOff x="702468" y="942975"/>
              <a:chExt cx="492918" cy="70143"/>
            </a:xfrm>
            <a:solidFill>
              <a:srgbClr val="2B46C2"/>
            </a:solidFill>
          </p:grpSpPr>
          <p:sp>
            <p:nvSpPr>
              <p:cNvPr id="83" name="平行四边形 82"/>
              <p:cNvSpPr/>
              <p:nvPr/>
            </p:nvSpPr>
            <p:spPr>
              <a:xfrm>
                <a:off x="702468"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4" name="平行四边形 83"/>
              <p:cNvSpPr/>
              <p:nvPr/>
            </p:nvSpPr>
            <p:spPr>
              <a:xfrm>
                <a:off x="803076"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85" name="平行四边形 84"/>
              <p:cNvSpPr/>
              <p:nvPr/>
            </p:nvSpPr>
            <p:spPr>
              <a:xfrm>
                <a:off x="903684"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86" name="平行四边形 85"/>
              <p:cNvSpPr/>
              <p:nvPr/>
            </p:nvSpPr>
            <p:spPr>
              <a:xfrm>
                <a:off x="1004292"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96" name="平行四边形 95"/>
              <p:cNvSpPr/>
              <p:nvPr/>
            </p:nvSpPr>
            <p:spPr>
              <a:xfrm>
                <a:off x="1104899"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sp>
        <p:nvSpPr>
          <p:cNvPr id="115" name="文本框 114"/>
          <p:cNvSpPr txBox="1"/>
          <p:nvPr/>
        </p:nvSpPr>
        <p:spPr>
          <a:xfrm>
            <a:off x="333375" y="331470"/>
            <a:ext cx="2642870" cy="491490"/>
          </a:xfrm>
          <a:prstGeom prst="rect">
            <a:avLst/>
          </a:prstGeom>
          <a:noFill/>
        </p:spPr>
        <p:txBody>
          <a:bodyPr wrap="square" rtlCol="0">
            <a:spAutoFit/>
          </a:bodyPr>
          <a:p>
            <a:pPr algn="dist"/>
            <a:r>
              <a:rPr lang="zh-CN" altLang="en-US" sz="2600" i="1">
                <a:solidFill>
                  <a:schemeClr val="bg1"/>
                </a:solidFill>
                <a:latin typeface="汉仪雅酷黑简" panose="00020600040101010101" charset="-122"/>
                <a:ea typeface="汉仪雅酷黑简" panose="00020600040101010101" charset="-122"/>
              </a:rPr>
              <a:t>区块链上</a:t>
            </a:r>
            <a:r>
              <a:rPr lang="zh-CN" altLang="en-US" sz="2600" i="1">
                <a:solidFill>
                  <a:schemeClr val="bg1"/>
                </a:solidFill>
                <a:latin typeface="汉仪雅酷黑简" panose="00020600040101010101" charset="-122"/>
                <a:ea typeface="汉仪雅酷黑简" panose="00020600040101010101" charset="-122"/>
              </a:rPr>
              <a:t>的身份</a:t>
            </a:r>
            <a:endParaRPr lang="zh-CN" altLang="en-US" sz="2600" i="1">
              <a:solidFill>
                <a:schemeClr val="bg1"/>
              </a:solidFill>
              <a:latin typeface="汉仪雅酷黑简" panose="00020600040101010101" charset="-122"/>
              <a:ea typeface="汉仪雅酷黑简" panose="00020600040101010101" charset="-122"/>
            </a:endParaRPr>
          </a:p>
        </p:txBody>
      </p:sp>
      <p:sp>
        <p:nvSpPr>
          <p:cNvPr id="3" name="平行四边形 2"/>
          <p:cNvSpPr/>
          <p:nvPr/>
        </p:nvSpPr>
        <p:spPr>
          <a:xfrm>
            <a:off x="-635" y="358140"/>
            <a:ext cx="121920" cy="438150"/>
          </a:xfrm>
          <a:prstGeom prst="parallelogram">
            <a:avLst>
              <a:gd name="adj" fmla="val 0"/>
            </a:avLst>
          </a:prstGeom>
          <a:solidFill>
            <a:srgbClr val="2B46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061" name="文本框 18"/>
          <p:cNvSpPr txBox="1"/>
          <p:nvPr/>
        </p:nvSpPr>
        <p:spPr>
          <a:xfrm>
            <a:off x="6259195" y="2374900"/>
            <a:ext cx="690880" cy="245110"/>
          </a:xfrm>
          <a:prstGeom prst="rect">
            <a:avLst/>
          </a:prstGeom>
          <a:noFill/>
          <a:ln w="15875">
            <a:noFill/>
          </a:ln>
        </p:spPr>
        <p:txBody>
          <a:bodyPr wrap="none" anchor="t" anchorCtr="0">
            <a:spAutoFit/>
          </a:bodyPr>
          <a:p>
            <a:r>
              <a:rPr lang="zh-CN" altLang="en-US" sz="1000">
                <a:solidFill>
                  <a:schemeClr val="bg1">
                    <a:lumMod val="65000"/>
                  </a:schemeClr>
                </a:solidFill>
                <a:latin typeface="+mn-ea"/>
              </a:rPr>
              <a:t>持有证书</a:t>
            </a:r>
            <a:endParaRPr lang="zh-CN" altLang="en-US" sz="1000">
              <a:solidFill>
                <a:schemeClr val="bg1">
                  <a:lumMod val="65000"/>
                </a:schemeClr>
              </a:solidFill>
              <a:latin typeface="+mn-ea"/>
            </a:endParaRPr>
          </a:p>
        </p:txBody>
      </p:sp>
      <p:sp>
        <p:nvSpPr>
          <p:cNvPr id="2074" name="文本框 32"/>
          <p:cNvSpPr txBox="1"/>
          <p:nvPr/>
        </p:nvSpPr>
        <p:spPr>
          <a:xfrm>
            <a:off x="6259830" y="5332413"/>
            <a:ext cx="690880" cy="245110"/>
          </a:xfrm>
          <a:prstGeom prst="rect">
            <a:avLst/>
          </a:prstGeom>
          <a:noFill/>
          <a:ln w="15875">
            <a:noFill/>
          </a:ln>
        </p:spPr>
        <p:txBody>
          <a:bodyPr wrap="none" anchor="t" anchorCtr="0">
            <a:spAutoFit/>
          </a:bodyPr>
          <a:p>
            <a:r>
              <a:rPr lang="zh-CN" altLang="en-US" sz="1000">
                <a:solidFill>
                  <a:schemeClr val="bg1">
                    <a:lumMod val="65000"/>
                  </a:schemeClr>
                </a:solidFill>
                <a:latin typeface="+mn-ea"/>
              </a:rPr>
              <a:t>持有证书</a:t>
            </a:r>
            <a:endParaRPr lang="zh-CN" altLang="en-US" sz="1000">
              <a:solidFill>
                <a:schemeClr val="bg1">
                  <a:lumMod val="65000"/>
                </a:schemeClr>
              </a:solidFill>
              <a:latin typeface="+mn-ea"/>
            </a:endParaRPr>
          </a:p>
        </p:txBody>
      </p:sp>
      <p:sp>
        <p:nvSpPr>
          <p:cNvPr id="2078" name="文本框 37"/>
          <p:cNvSpPr txBox="1"/>
          <p:nvPr/>
        </p:nvSpPr>
        <p:spPr>
          <a:xfrm>
            <a:off x="8037195" y="2035175"/>
            <a:ext cx="508000" cy="398780"/>
          </a:xfrm>
          <a:prstGeom prst="rect">
            <a:avLst/>
          </a:prstGeom>
          <a:noFill/>
          <a:ln w="9525">
            <a:noFill/>
          </a:ln>
        </p:spPr>
        <p:txBody>
          <a:bodyPr wrap="square" anchor="t" anchorCtr="0">
            <a:spAutoFit/>
          </a:bodyPr>
          <a:p>
            <a:r>
              <a:rPr lang="zh-CN" altLang="en-US" sz="1000">
                <a:solidFill>
                  <a:schemeClr val="bg1">
                    <a:lumMod val="65000"/>
                  </a:schemeClr>
                </a:solidFill>
                <a:latin typeface="+mn-ea"/>
              </a:rPr>
              <a:t>颁发证书</a:t>
            </a:r>
            <a:endParaRPr lang="zh-CN" altLang="en-US" sz="1000">
              <a:solidFill>
                <a:schemeClr val="bg1">
                  <a:lumMod val="65000"/>
                </a:schemeClr>
              </a:solidFill>
              <a:latin typeface="+mn-ea"/>
            </a:endParaRPr>
          </a:p>
        </p:txBody>
      </p:sp>
      <p:sp>
        <p:nvSpPr>
          <p:cNvPr id="2079" name="文本框 38"/>
          <p:cNvSpPr txBox="1"/>
          <p:nvPr/>
        </p:nvSpPr>
        <p:spPr>
          <a:xfrm>
            <a:off x="8037195" y="4607243"/>
            <a:ext cx="506413" cy="398780"/>
          </a:xfrm>
          <a:prstGeom prst="rect">
            <a:avLst/>
          </a:prstGeom>
          <a:noFill/>
          <a:ln w="9525">
            <a:noFill/>
          </a:ln>
        </p:spPr>
        <p:txBody>
          <a:bodyPr wrap="square" anchor="t" anchorCtr="0">
            <a:spAutoFit/>
          </a:bodyPr>
          <a:p>
            <a:r>
              <a:rPr lang="zh-CN" altLang="en-US" sz="1000">
                <a:solidFill>
                  <a:schemeClr val="bg1">
                    <a:lumMod val="65000"/>
                  </a:schemeClr>
                </a:solidFill>
                <a:latin typeface="+mj-ea"/>
                <a:ea typeface="+mj-ea"/>
              </a:rPr>
              <a:t>颁发证书</a:t>
            </a:r>
            <a:endParaRPr lang="zh-CN" altLang="en-US" sz="1000">
              <a:solidFill>
                <a:schemeClr val="bg1">
                  <a:lumMod val="65000"/>
                </a:schemeClr>
              </a:solidFill>
              <a:latin typeface="+mj-ea"/>
              <a:ea typeface="+mj-ea"/>
            </a:endParaRPr>
          </a:p>
        </p:txBody>
      </p:sp>
      <p:sp>
        <p:nvSpPr>
          <p:cNvPr id="42" name="文本框 41"/>
          <p:cNvSpPr txBox="1"/>
          <p:nvPr/>
        </p:nvSpPr>
        <p:spPr>
          <a:xfrm>
            <a:off x="335915" y="1682750"/>
            <a:ext cx="4017645" cy="3969385"/>
          </a:xfrm>
          <a:prstGeom prst="rect">
            <a:avLst/>
          </a:prstGeom>
          <a:noFill/>
        </p:spPr>
        <p:txBody>
          <a:bodyPr wrap="square" rtlCol="0">
            <a:spAutoFit/>
          </a:bodyPr>
          <a:p>
            <a:pPr marL="342900" indent="-342900" algn="l">
              <a:lnSpc>
                <a:spcPct val="150000"/>
              </a:lnSpc>
              <a:buFont typeface="Wingdings" panose="05000000000000000000" charset="0"/>
              <a:buChar char="l"/>
            </a:pPr>
            <a:r>
              <a:rPr lang="zh-CN" altLang="en-US" sz="1400">
                <a:solidFill>
                  <a:schemeClr val="bg1"/>
                </a:solidFill>
              </a:rPr>
              <a:t>每个链上组织均需公开自己的链上根CA证书，每个节点需持有所有链上组织的根CA证书。</a:t>
            </a:r>
            <a:endParaRPr lang="zh-CN" altLang="en-US" sz="1400">
              <a:solidFill>
                <a:schemeClr val="bg1"/>
              </a:solidFill>
            </a:endParaRPr>
          </a:p>
          <a:p>
            <a:pPr marL="342900" indent="-342900" algn="l">
              <a:lnSpc>
                <a:spcPct val="150000"/>
              </a:lnSpc>
              <a:buFont typeface="Wingdings" panose="05000000000000000000" charset="0"/>
              <a:buChar char="l"/>
            </a:pPr>
            <a:endParaRPr lang="zh-CN" altLang="en-US" sz="1400">
              <a:solidFill>
                <a:schemeClr val="bg1"/>
              </a:solidFill>
            </a:endParaRPr>
          </a:p>
          <a:p>
            <a:pPr marL="342900" indent="-342900" algn="l">
              <a:lnSpc>
                <a:spcPct val="150000"/>
              </a:lnSpc>
              <a:buFont typeface="Wingdings" panose="05000000000000000000" charset="0"/>
              <a:buChar char="l"/>
            </a:pPr>
            <a:r>
              <a:rPr lang="zh-CN" altLang="en-US" sz="1400">
                <a:solidFill>
                  <a:schemeClr val="bg1"/>
                </a:solidFill>
              </a:rPr>
              <a:t>组织内每个链上用户的身份证书均需由根CA或中间CA颁发，因此每个用户的身份证书都可由证书信任链条追溯至组织根CA证书。</a:t>
            </a:r>
            <a:endParaRPr lang="zh-CN" altLang="en-US" sz="1400">
              <a:solidFill>
                <a:schemeClr val="bg1"/>
              </a:solidFill>
            </a:endParaRPr>
          </a:p>
          <a:p>
            <a:pPr indent="0" algn="l">
              <a:lnSpc>
                <a:spcPct val="150000"/>
              </a:lnSpc>
              <a:buFont typeface="Wingdings" panose="05000000000000000000" charset="0"/>
              <a:buNone/>
            </a:pPr>
            <a:endParaRPr lang="zh-CN" altLang="en-US" sz="1400">
              <a:solidFill>
                <a:schemeClr val="bg1"/>
              </a:solidFill>
            </a:endParaRPr>
          </a:p>
          <a:p>
            <a:pPr marL="342900" indent="-342900" algn="l">
              <a:lnSpc>
                <a:spcPct val="150000"/>
              </a:lnSpc>
              <a:buFont typeface="Wingdings" panose="05000000000000000000" charset="0"/>
              <a:buChar char="l"/>
            </a:pPr>
            <a:r>
              <a:rPr lang="zh-CN" altLang="en-US" sz="1400">
                <a:solidFill>
                  <a:schemeClr val="bg1"/>
                </a:solidFill>
              </a:rPr>
              <a:t>任意区块链节点均可通过根CA证书及信任链条验证当前用户证书的归属及其有效性。</a:t>
            </a:r>
            <a:endParaRPr lang="zh-CN" altLang="en-US" sz="1400">
              <a:solidFill>
                <a:schemeClr val="bg1"/>
              </a:solidFill>
            </a:endParaRPr>
          </a:p>
          <a:p>
            <a:pPr indent="0" algn="l">
              <a:lnSpc>
                <a:spcPct val="150000"/>
              </a:lnSpc>
              <a:buFont typeface="Wingdings" panose="05000000000000000000" charset="0"/>
              <a:buNone/>
            </a:pPr>
            <a:endParaRPr lang="zh-CN" altLang="en-US" sz="1400">
              <a:solidFill>
                <a:schemeClr val="bg1"/>
              </a:solidFill>
            </a:endParaRPr>
          </a:p>
          <a:p>
            <a:pPr marL="342900" indent="-342900" algn="l">
              <a:lnSpc>
                <a:spcPct val="150000"/>
              </a:lnSpc>
              <a:buFont typeface="Wingdings" panose="05000000000000000000" charset="0"/>
              <a:buChar char="l"/>
            </a:pPr>
            <a:r>
              <a:rPr lang="zh-CN" altLang="en-US" sz="1400">
                <a:solidFill>
                  <a:schemeClr val="bg1"/>
                </a:solidFill>
              </a:rPr>
              <a:t>无法确认身份归属的证书发出的交易会被拒绝。</a:t>
            </a:r>
            <a:endParaRPr lang="zh-CN" altLang="en-US" sz="1400">
              <a:solidFill>
                <a:schemeClr val="bg1"/>
              </a:solidFill>
            </a:endParaRPr>
          </a:p>
        </p:txBody>
      </p:sp>
      <p:sp>
        <p:nvSpPr>
          <p:cNvPr id="4" name="PA-标题1"/>
          <p:cNvSpPr/>
          <p:nvPr>
            <p:custDataLst>
              <p:tags r:id="rId2"/>
            </p:custDataLst>
          </p:nvPr>
        </p:nvSpPr>
        <p:spPr>
          <a:xfrm>
            <a:off x="4989195" y="2513965"/>
            <a:ext cx="1006475" cy="360045"/>
          </a:xfrm>
          <a:prstGeom prst="snip2DiagRect">
            <a:avLst/>
          </a:prstGeom>
          <a:solidFill>
            <a:srgbClr val="2B46C2"/>
          </a:solidFill>
          <a:ln w="8373" cap="flat">
            <a:noFill/>
            <a:prstDash val="solid"/>
            <a:miter/>
          </a:ln>
        </p:spPr>
        <p:txBody>
          <a:bodyPr rtlCol="0" anchor="ctr"/>
          <a:p>
            <a:pPr algn="ctr"/>
            <a:r>
              <a:rPr lang="en-US" altLang="zh-CN" sz="1300" dirty="0">
                <a:solidFill>
                  <a:schemeClr val="bg1"/>
                </a:solidFill>
                <a:effectLst>
                  <a:outerShdw blurRad="177800" dist="38100" dir="5400000" algn="t" rotWithShape="0">
                    <a:srgbClr val="002060">
                      <a:alpha val="24000"/>
                    </a:srgbClr>
                  </a:outerShdw>
                </a:effectLst>
                <a:latin typeface="黑体" panose="02010609060101010101" charset="-122"/>
                <a:ea typeface="黑体" panose="02010609060101010101" charset="-122"/>
              </a:rPr>
              <a:t>A</a:t>
            </a:r>
            <a:r>
              <a:rPr lang="zh-CN" altLang="en-US" sz="1300" dirty="0">
                <a:solidFill>
                  <a:schemeClr val="bg1"/>
                </a:solidFill>
                <a:effectLst>
                  <a:outerShdw blurRad="177800" dist="38100" dir="5400000" algn="t" rotWithShape="0">
                    <a:srgbClr val="002060">
                      <a:alpha val="24000"/>
                    </a:srgbClr>
                  </a:outerShdw>
                </a:effectLst>
                <a:latin typeface="黑体" panose="02010609060101010101" charset="-122"/>
                <a:ea typeface="黑体" panose="02010609060101010101" charset="-122"/>
              </a:rPr>
              <a:t>组织节点</a:t>
            </a:r>
            <a:endParaRPr lang="zh-CN" altLang="en-US" sz="1300" dirty="0">
              <a:solidFill>
                <a:schemeClr val="bg1"/>
              </a:solidFill>
              <a:effectLst>
                <a:outerShdw blurRad="177800" dist="38100" dir="5400000" algn="t" rotWithShape="0">
                  <a:srgbClr val="002060">
                    <a:alpha val="24000"/>
                  </a:srgbClr>
                </a:outerShdw>
              </a:effectLst>
              <a:latin typeface="黑体" panose="02010609060101010101" charset="-122"/>
              <a:ea typeface="黑体" panose="02010609060101010101" charset="-122"/>
            </a:endParaRPr>
          </a:p>
        </p:txBody>
      </p:sp>
      <p:sp>
        <p:nvSpPr>
          <p:cNvPr id="5" name="PA-标题1"/>
          <p:cNvSpPr/>
          <p:nvPr>
            <p:custDataLst>
              <p:tags r:id="rId3"/>
            </p:custDataLst>
          </p:nvPr>
        </p:nvSpPr>
        <p:spPr>
          <a:xfrm>
            <a:off x="7210425" y="2513965"/>
            <a:ext cx="1006475" cy="360045"/>
          </a:xfrm>
          <a:prstGeom prst="snip2DiagRect">
            <a:avLst/>
          </a:prstGeom>
          <a:solidFill>
            <a:srgbClr val="2B46C2"/>
          </a:solidFill>
          <a:ln w="8373" cap="flat">
            <a:noFill/>
            <a:prstDash val="solid"/>
            <a:miter/>
          </a:ln>
        </p:spPr>
        <p:txBody>
          <a:bodyPr rtlCol="0" anchor="ctr"/>
          <a:p>
            <a:pPr algn="ctr"/>
            <a:r>
              <a:rPr lang="en-US" altLang="zh-CN" sz="1300" dirty="0">
                <a:solidFill>
                  <a:schemeClr val="bg1"/>
                </a:solidFill>
                <a:effectLst>
                  <a:outerShdw blurRad="177800" dist="38100" dir="5400000" algn="t" rotWithShape="0">
                    <a:srgbClr val="002060">
                      <a:alpha val="24000"/>
                    </a:srgbClr>
                  </a:outerShdw>
                </a:effectLst>
                <a:latin typeface="黑体" panose="02010609060101010101" charset="-122"/>
                <a:ea typeface="黑体" panose="02010609060101010101" charset="-122"/>
              </a:rPr>
              <a:t>A</a:t>
            </a:r>
            <a:r>
              <a:rPr lang="zh-CN" altLang="en-US" sz="1300" dirty="0">
                <a:solidFill>
                  <a:schemeClr val="bg1"/>
                </a:solidFill>
                <a:effectLst>
                  <a:outerShdw blurRad="177800" dist="38100" dir="5400000" algn="t" rotWithShape="0">
                    <a:srgbClr val="002060">
                      <a:alpha val="24000"/>
                    </a:srgbClr>
                  </a:outerShdw>
                </a:effectLst>
                <a:latin typeface="黑体" panose="02010609060101010101" charset="-122"/>
                <a:ea typeface="黑体" panose="02010609060101010101" charset="-122"/>
              </a:rPr>
              <a:t>组织根</a:t>
            </a:r>
            <a:r>
              <a:rPr lang="en-US" altLang="zh-CN" sz="1300" dirty="0">
                <a:solidFill>
                  <a:schemeClr val="bg1"/>
                </a:solidFill>
                <a:effectLst>
                  <a:outerShdw blurRad="177800" dist="38100" dir="5400000" algn="t" rotWithShape="0">
                    <a:srgbClr val="002060">
                      <a:alpha val="24000"/>
                    </a:srgbClr>
                  </a:outerShdw>
                </a:effectLst>
                <a:latin typeface="黑体" panose="02010609060101010101" charset="-122"/>
                <a:ea typeface="黑体" panose="02010609060101010101" charset="-122"/>
              </a:rPr>
              <a:t>CA</a:t>
            </a:r>
            <a:endParaRPr lang="en-US" altLang="zh-CN" sz="1300" dirty="0">
              <a:solidFill>
                <a:schemeClr val="bg1"/>
              </a:solidFill>
              <a:effectLst>
                <a:outerShdw blurRad="177800" dist="38100" dir="5400000" algn="t" rotWithShape="0">
                  <a:srgbClr val="002060">
                    <a:alpha val="24000"/>
                  </a:srgbClr>
                </a:outerShdw>
              </a:effectLst>
              <a:latin typeface="黑体" panose="02010609060101010101" charset="-122"/>
              <a:ea typeface="黑体" panose="02010609060101010101" charset="-122"/>
            </a:endParaRPr>
          </a:p>
        </p:txBody>
      </p:sp>
      <p:sp>
        <p:nvSpPr>
          <p:cNvPr id="7" name="PA-标题1"/>
          <p:cNvSpPr/>
          <p:nvPr>
            <p:custDataLst>
              <p:tags r:id="rId4"/>
            </p:custDataLst>
          </p:nvPr>
        </p:nvSpPr>
        <p:spPr>
          <a:xfrm>
            <a:off x="8875395" y="1858010"/>
            <a:ext cx="1006475" cy="360045"/>
          </a:xfrm>
          <a:prstGeom prst="snip2DiagRect">
            <a:avLst/>
          </a:prstGeom>
          <a:solidFill>
            <a:srgbClr val="2B46C2"/>
          </a:solidFill>
          <a:ln w="8373" cap="flat">
            <a:noFill/>
            <a:prstDash val="solid"/>
            <a:miter/>
          </a:ln>
        </p:spPr>
        <p:txBody>
          <a:bodyPr rtlCol="0" anchor="ctr"/>
          <a:p>
            <a:pPr algn="ctr"/>
            <a:r>
              <a:rPr lang="zh-CN" sz="1300" dirty="0">
                <a:solidFill>
                  <a:schemeClr val="bg1"/>
                </a:solidFill>
                <a:effectLst>
                  <a:outerShdw blurRad="177800" dist="38100" dir="5400000" algn="t" rotWithShape="0">
                    <a:srgbClr val="002060">
                      <a:alpha val="24000"/>
                    </a:srgbClr>
                  </a:outerShdw>
                </a:effectLst>
                <a:latin typeface="黑体" panose="02010609060101010101" charset="-122"/>
                <a:ea typeface="黑体" panose="02010609060101010101" charset="-122"/>
              </a:rPr>
              <a:t>中间</a:t>
            </a:r>
            <a:r>
              <a:rPr lang="en-US" altLang="zh-CN" sz="1300" dirty="0">
                <a:solidFill>
                  <a:schemeClr val="bg1"/>
                </a:solidFill>
                <a:effectLst>
                  <a:outerShdw blurRad="177800" dist="38100" dir="5400000" algn="t" rotWithShape="0">
                    <a:srgbClr val="002060">
                      <a:alpha val="24000"/>
                    </a:srgbClr>
                  </a:outerShdw>
                </a:effectLst>
                <a:latin typeface="黑体" panose="02010609060101010101" charset="-122"/>
                <a:ea typeface="黑体" panose="02010609060101010101" charset="-122"/>
              </a:rPr>
              <a:t>CA</a:t>
            </a:r>
            <a:endParaRPr lang="en-US" altLang="zh-CN" sz="1300" dirty="0">
              <a:solidFill>
                <a:schemeClr val="bg1"/>
              </a:solidFill>
              <a:effectLst>
                <a:outerShdw blurRad="177800" dist="38100" dir="5400000" algn="t" rotWithShape="0">
                  <a:srgbClr val="002060">
                    <a:alpha val="24000"/>
                  </a:srgbClr>
                </a:outerShdw>
              </a:effectLst>
              <a:latin typeface="黑体" panose="02010609060101010101" charset="-122"/>
              <a:ea typeface="黑体" panose="02010609060101010101" charset="-122"/>
            </a:endParaRPr>
          </a:p>
        </p:txBody>
      </p:sp>
      <p:sp>
        <p:nvSpPr>
          <p:cNvPr id="8" name="PA-标题1"/>
          <p:cNvSpPr/>
          <p:nvPr>
            <p:custDataLst>
              <p:tags r:id="rId5"/>
            </p:custDataLst>
          </p:nvPr>
        </p:nvSpPr>
        <p:spPr>
          <a:xfrm>
            <a:off x="10389870" y="2182495"/>
            <a:ext cx="1006475" cy="360045"/>
          </a:xfrm>
          <a:prstGeom prst="snip2DiagRect">
            <a:avLst/>
          </a:prstGeom>
          <a:solidFill>
            <a:srgbClr val="2B46C2"/>
          </a:solidFill>
          <a:ln w="8373" cap="flat">
            <a:noFill/>
            <a:prstDash val="solid"/>
            <a:miter/>
          </a:ln>
        </p:spPr>
        <p:txBody>
          <a:bodyPr rtlCol="0" anchor="ctr"/>
          <a:p>
            <a:pPr algn="ctr"/>
            <a:r>
              <a:rPr lang="zh-CN" sz="1300" dirty="0">
                <a:solidFill>
                  <a:schemeClr val="bg1"/>
                </a:solidFill>
                <a:effectLst>
                  <a:outerShdw blurRad="177800" dist="38100" dir="5400000" algn="t" rotWithShape="0">
                    <a:srgbClr val="002060">
                      <a:alpha val="24000"/>
                    </a:srgbClr>
                  </a:outerShdw>
                </a:effectLst>
                <a:latin typeface="黑体" panose="02010609060101010101" charset="-122"/>
                <a:ea typeface="黑体" panose="02010609060101010101" charset="-122"/>
              </a:rPr>
              <a:t>用户证书</a:t>
            </a:r>
            <a:r>
              <a:rPr lang="en-US" altLang="zh-CN" sz="1300" dirty="0">
                <a:solidFill>
                  <a:schemeClr val="bg1"/>
                </a:solidFill>
                <a:effectLst>
                  <a:outerShdw blurRad="177800" dist="38100" dir="5400000" algn="t" rotWithShape="0">
                    <a:srgbClr val="002060">
                      <a:alpha val="24000"/>
                    </a:srgbClr>
                  </a:outerShdw>
                </a:effectLst>
                <a:latin typeface="黑体" panose="02010609060101010101" charset="-122"/>
                <a:ea typeface="黑体" panose="02010609060101010101" charset="-122"/>
              </a:rPr>
              <a:t>X</a:t>
            </a:r>
            <a:endParaRPr lang="en-US" altLang="zh-CN" sz="1300" dirty="0">
              <a:solidFill>
                <a:schemeClr val="bg1"/>
              </a:solidFill>
              <a:effectLst>
                <a:outerShdw blurRad="177800" dist="38100" dir="5400000" algn="t" rotWithShape="0">
                  <a:srgbClr val="002060">
                    <a:alpha val="24000"/>
                  </a:srgbClr>
                </a:outerShdw>
              </a:effectLst>
              <a:latin typeface="黑体" panose="02010609060101010101" charset="-122"/>
              <a:ea typeface="黑体" panose="02010609060101010101" charset="-122"/>
            </a:endParaRPr>
          </a:p>
        </p:txBody>
      </p:sp>
      <p:sp>
        <p:nvSpPr>
          <p:cNvPr id="41" name="PA-标题1"/>
          <p:cNvSpPr/>
          <p:nvPr>
            <p:custDataLst>
              <p:tags r:id="rId6"/>
            </p:custDataLst>
          </p:nvPr>
        </p:nvSpPr>
        <p:spPr>
          <a:xfrm>
            <a:off x="8875395" y="2513965"/>
            <a:ext cx="1006475" cy="360045"/>
          </a:xfrm>
          <a:prstGeom prst="snip2DiagRect">
            <a:avLst/>
          </a:prstGeom>
          <a:solidFill>
            <a:srgbClr val="D9D9D9"/>
          </a:solidFill>
          <a:ln w="8373" cap="flat">
            <a:noFill/>
            <a:prstDash val="solid"/>
            <a:miter/>
          </a:ln>
        </p:spPr>
        <p:txBody>
          <a:bodyPr rtlCol="0" anchor="ctr"/>
          <a:p>
            <a:pPr algn="ctr"/>
            <a:r>
              <a:rPr lang="zh-CN" sz="1300" dirty="0">
                <a:solidFill>
                  <a:schemeClr val="tx1">
                    <a:lumMod val="85000"/>
                    <a:lumOff val="15000"/>
                  </a:schemeClr>
                </a:solidFill>
                <a:effectLst>
                  <a:outerShdw blurRad="177800" dist="38100" dir="5400000" algn="t" rotWithShape="0">
                    <a:srgbClr val="002060">
                      <a:alpha val="24000"/>
                    </a:srgbClr>
                  </a:outerShdw>
                </a:effectLst>
                <a:latin typeface="黑体" panose="02010609060101010101" charset="-122"/>
                <a:ea typeface="黑体" panose="02010609060101010101" charset="-122"/>
              </a:rPr>
              <a:t>中间</a:t>
            </a:r>
            <a:r>
              <a:rPr lang="en-US" altLang="zh-CN" sz="1300" dirty="0">
                <a:solidFill>
                  <a:schemeClr val="tx1">
                    <a:lumMod val="85000"/>
                    <a:lumOff val="15000"/>
                  </a:schemeClr>
                </a:solidFill>
                <a:effectLst>
                  <a:outerShdw blurRad="177800" dist="38100" dir="5400000" algn="t" rotWithShape="0">
                    <a:srgbClr val="002060">
                      <a:alpha val="24000"/>
                    </a:srgbClr>
                  </a:outerShdw>
                </a:effectLst>
                <a:latin typeface="黑体" panose="02010609060101010101" charset="-122"/>
                <a:ea typeface="黑体" panose="02010609060101010101" charset="-122"/>
              </a:rPr>
              <a:t>CA</a:t>
            </a:r>
            <a:endParaRPr lang="en-US" altLang="zh-CN" sz="1300" dirty="0">
              <a:solidFill>
                <a:schemeClr val="tx1">
                  <a:lumMod val="85000"/>
                  <a:lumOff val="15000"/>
                </a:schemeClr>
              </a:solidFill>
              <a:effectLst>
                <a:outerShdw blurRad="177800" dist="38100" dir="5400000" algn="t" rotWithShape="0">
                  <a:srgbClr val="002060">
                    <a:alpha val="24000"/>
                  </a:srgbClr>
                </a:outerShdw>
              </a:effectLst>
              <a:latin typeface="黑体" panose="02010609060101010101" charset="-122"/>
              <a:ea typeface="黑体" panose="02010609060101010101" charset="-122"/>
            </a:endParaRPr>
          </a:p>
        </p:txBody>
      </p:sp>
      <p:sp>
        <p:nvSpPr>
          <p:cNvPr id="43" name="PA-标题1"/>
          <p:cNvSpPr/>
          <p:nvPr>
            <p:custDataLst>
              <p:tags r:id="rId7"/>
            </p:custDataLst>
          </p:nvPr>
        </p:nvSpPr>
        <p:spPr>
          <a:xfrm>
            <a:off x="8875395" y="3159760"/>
            <a:ext cx="1006475" cy="360045"/>
          </a:xfrm>
          <a:prstGeom prst="snip2DiagRect">
            <a:avLst/>
          </a:prstGeom>
          <a:solidFill>
            <a:srgbClr val="D9D9D9"/>
          </a:solidFill>
          <a:ln w="8373" cap="flat">
            <a:noFill/>
            <a:prstDash val="solid"/>
            <a:miter/>
          </a:ln>
        </p:spPr>
        <p:txBody>
          <a:bodyPr rtlCol="0" anchor="ctr"/>
          <a:p>
            <a:pPr algn="ctr"/>
            <a:r>
              <a:rPr lang="zh-CN" sz="1300" dirty="0">
                <a:solidFill>
                  <a:schemeClr val="tx1">
                    <a:lumMod val="85000"/>
                    <a:lumOff val="15000"/>
                  </a:schemeClr>
                </a:solidFill>
                <a:effectLst>
                  <a:outerShdw blurRad="177800" dist="38100" dir="5400000" algn="t" rotWithShape="0">
                    <a:srgbClr val="002060">
                      <a:alpha val="24000"/>
                    </a:srgbClr>
                  </a:outerShdw>
                </a:effectLst>
                <a:latin typeface="黑体" panose="02010609060101010101" charset="-122"/>
                <a:ea typeface="黑体" panose="02010609060101010101" charset="-122"/>
              </a:rPr>
              <a:t>用户证书</a:t>
            </a:r>
            <a:endParaRPr lang="zh-CN" sz="1300" dirty="0">
              <a:solidFill>
                <a:schemeClr val="tx1">
                  <a:lumMod val="85000"/>
                  <a:lumOff val="15000"/>
                </a:schemeClr>
              </a:solidFill>
              <a:effectLst>
                <a:outerShdw blurRad="177800" dist="38100" dir="5400000" algn="t" rotWithShape="0">
                  <a:srgbClr val="002060">
                    <a:alpha val="24000"/>
                  </a:srgbClr>
                </a:outerShdw>
              </a:effectLst>
              <a:latin typeface="黑体" panose="02010609060101010101" charset="-122"/>
              <a:ea typeface="黑体" panose="02010609060101010101" charset="-122"/>
            </a:endParaRPr>
          </a:p>
        </p:txBody>
      </p:sp>
      <p:sp>
        <p:nvSpPr>
          <p:cNvPr id="44" name="PA-标题1"/>
          <p:cNvSpPr/>
          <p:nvPr>
            <p:custDataLst>
              <p:tags r:id="rId8"/>
            </p:custDataLst>
          </p:nvPr>
        </p:nvSpPr>
        <p:spPr>
          <a:xfrm>
            <a:off x="10389870" y="1513205"/>
            <a:ext cx="1006475" cy="360045"/>
          </a:xfrm>
          <a:prstGeom prst="snip2DiagRect">
            <a:avLst/>
          </a:prstGeom>
          <a:solidFill>
            <a:srgbClr val="D9D9D9"/>
          </a:solidFill>
          <a:ln w="8373" cap="flat">
            <a:noFill/>
            <a:prstDash val="solid"/>
            <a:miter/>
          </a:ln>
        </p:spPr>
        <p:txBody>
          <a:bodyPr rtlCol="0" anchor="ctr"/>
          <a:p>
            <a:pPr algn="ctr"/>
            <a:r>
              <a:rPr lang="zh-CN" sz="1300" dirty="0">
                <a:solidFill>
                  <a:schemeClr val="tx1">
                    <a:lumMod val="85000"/>
                    <a:lumOff val="15000"/>
                  </a:schemeClr>
                </a:solidFill>
                <a:effectLst>
                  <a:outerShdw blurRad="177800" dist="38100" dir="5400000" algn="t" rotWithShape="0">
                    <a:srgbClr val="002060">
                      <a:alpha val="24000"/>
                    </a:srgbClr>
                  </a:outerShdw>
                </a:effectLst>
                <a:latin typeface="黑体" panose="02010609060101010101" charset="-122"/>
                <a:ea typeface="黑体" panose="02010609060101010101" charset="-122"/>
              </a:rPr>
              <a:t>用户证书</a:t>
            </a:r>
            <a:endParaRPr lang="zh-CN" sz="1300" dirty="0">
              <a:solidFill>
                <a:schemeClr val="tx1">
                  <a:lumMod val="85000"/>
                  <a:lumOff val="15000"/>
                </a:schemeClr>
              </a:solidFill>
              <a:effectLst>
                <a:outerShdw blurRad="177800" dist="38100" dir="5400000" algn="t" rotWithShape="0">
                  <a:srgbClr val="002060">
                    <a:alpha val="24000"/>
                  </a:srgbClr>
                </a:outerShdw>
              </a:effectLst>
              <a:latin typeface="黑体" panose="02010609060101010101" charset="-122"/>
              <a:ea typeface="黑体" panose="02010609060101010101" charset="-122"/>
            </a:endParaRPr>
          </a:p>
        </p:txBody>
      </p:sp>
      <p:sp>
        <p:nvSpPr>
          <p:cNvPr id="45" name="PA-标题1"/>
          <p:cNvSpPr/>
          <p:nvPr>
            <p:custDataLst>
              <p:tags r:id="rId9"/>
            </p:custDataLst>
          </p:nvPr>
        </p:nvSpPr>
        <p:spPr>
          <a:xfrm>
            <a:off x="5027295" y="5086985"/>
            <a:ext cx="1006475" cy="360045"/>
          </a:xfrm>
          <a:prstGeom prst="snip2DiagRect">
            <a:avLst/>
          </a:prstGeom>
          <a:solidFill>
            <a:srgbClr val="0FD6AE"/>
          </a:solidFill>
          <a:ln w="8373" cap="flat">
            <a:noFill/>
            <a:prstDash val="solid"/>
            <a:miter/>
          </a:ln>
        </p:spPr>
        <p:txBody>
          <a:bodyPr rtlCol="0" anchor="ctr"/>
          <a:p>
            <a:pPr algn="ctr"/>
            <a:r>
              <a:rPr lang="en-US" altLang="zh-CN" sz="1300" dirty="0">
                <a:solidFill>
                  <a:schemeClr val="bg1"/>
                </a:solidFill>
                <a:effectLst>
                  <a:outerShdw blurRad="177800" dist="38100" dir="5400000" algn="t" rotWithShape="0">
                    <a:srgbClr val="002060">
                      <a:alpha val="24000"/>
                    </a:srgbClr>
                  </a:outerShdw>
                </a:effectLst>
                <a:latin typeface="黑体" panose="02010609060101010101" charset="-122"/>
                <a:ea typeface="黑体" panose="02010609060101010101" charset="-122"/>
              </a:rPr>
              <a:t>B</a:t>
            </a:r>
            <a:r>
              <a:rPr lang="zh-CN" altLang="en-US" sz="1300" dirty="0">
                <a:solidFill>
                  <a:schemeClr val="bg1"/>
                </a:solidFill>
                <a:effectLst>
                  <a:outerShdw blurRad="177800" dist="38100" dir="5400000" algn="t" rotWithShape="0">
                    <a:srgbClr val="002060">
                      <a:alpha val="24000"/>
                    </a:srgbClr>
                  </a:outerShdw>
                </a:effectLst>
                <a:latin typeface="黑体" panose="02010609060101010101" charset="-122"/>
                <a:ea typeface="黑体" panose="02010609060101010101" charset="-122"/>
              </a:rPr>
              <a:t>组织节点</a:t>
            </a:r>
            <a:endParaRPr lang="zh-CN" altLang="en-US" sz="1300" dirty="0">
              <a:solidFill>
                <a:schemeClr val="bg1"/>
              </a:solidFill>
              <a:effectLst>
                <a:outerShdw blurRad="177800" dist="38100" dir="5400000" algn="t" rotWithShape="0">
                  <a:srgbClr val="002060">
                    <a:alpha val="24000"/>
                  </a:srgbClr>
                </a:outerShdw>
              </a:effectLst>
              <a:latin typeface="黑体" panose="02010609060101010101" charset="-122"/>
              <a:ea typeface="黑体" panose="02010609060101010101" charset="-122"/>
            </a:endParaRPr>
          </a:p>
        </p:txBody>
      </p:sp>
      <p:sp>
        <p:nvSpPr>
          <p:cNvPr id="46" name="PA-标题1"/>
          <p:cNvSpPr/>
          <p:nvPr>
            <p:custDataLst>
              <p:tags r:id="rId10"/>
            </p:custDataLst>
          </p:nvPr>
        </p:nvSpPr>
        <p:spPr>
          <a:xfrm>
            <a:off x="7210425" y="5086985"/>
            <a:ext cx="1006475" cy="360045"/>
          </a:xfrm>
          <a:prstGeom prst="snip2DiagRect">
            <a:avLst/>
          </a:prstGeom>
          <a:solidFill>
            <a:schemeClr val="bg2">
              <a:lumMod val="85000"/>
            </a:schemeClr>
          </a:solidFill>
          <a:ln w="8373" cap="flat">
            <a:noFill/>
            <a:prstDash val="solid"/>
            <a:miter/>
          </a:ln>
        </p:spPr>
        <p:txBody>
          <a:bodyPr rtlCol="0" anchor="ctr"/>
          <a:p>
            <a:pPr algn="ctr"/>
            <a:r>
              <a:rPr lang="en-US" altLang="zh-CN" sz="1300" dirty="0">
                <a:solidFill>
                  <a:schemeClr val="tx1">
                    <a:lumMod val="85000"/>
                    <a:lumOff val="15000"/>
                  </a:schemeClr>
                </a:solidFill>
                <a:effectLst>
                  <a:outerShdw blurRad="177800" dist="38100" dir="5400000" algn="t" rotWithShape="0">
                    <a:srgbClr val="002060">
                      <a:alpha val="24000"/>
                    </a:srgbClr>
                  </a:outerShdw>
                </a:effectLst>
                <a:latin typeface="黑体" panose="02010609060101010101" charset="-122"/>
                <a:ea typeface="黑体" panose="02010609060101010101" charset="-122"/>
              </a:rPr>
              <a:t>B</a:t>
            </a:r>
            <a:r>
              <a:rPr lang="zh-CN" altLang="en-US" sz="1300" dirty="0">
                <a:solidFill>
                  <a:schemeClr val="tx1">
                    <a:lumMod val="85000"/>
                    <a:lumOff val="15000"/>
                  </a:schemeClr>
                </a:solidFill>
                <a:effectLst>
                  <a:outerShdw blurRad="177800" dist="38100" dir="5400000" algn="t" rotWithShape="0">
                    <a:srgbClr val="002060">
                      <a:alpha val="24000"/>
                    </a:srgbClr>
                  </a:outerShdw>
                </a:effectLst>
                <a:latin typeface="黑体" panose="02010609060101010101" charset="-122"/>
                <a:ea typeface="黑体" panose="02010609060101010101" charset="-122"/>
              </a:rPr>
              <a:t>组织根</a:t>
            </a:r>
            <a:r>
              <a:rPr lang="en-US" altLang="zh-CN" sz="1300" dirty="0">
                <a:solidFill>
                  <a:schemeClr val="tx1">
                    <a:lumMod val="85000"/>
                    <a:lumOff val="15000"/>
                  </a:schemeClr>
                </a:solidFill>
                <a:effectLst>
                  <a:outerShdw blurRad="177800" dist="38100" dir="5400000" algn="t" rotWithShape="0">
                    <a:srgbClr val="002060">
                      <a:alpha val="24000"/>
                    </a:srgbClr>
                  </a:outerShdw>
                </a:effectLst>
                <a:latin typeface="黑体" panose="02010609060101010101" charset="-122"/>
                <a:ea typeface="黑体" panose="02010609060101010101" charset="-122"/>
              </a:rPr>
              <a:t>CA</a:t>
            </a:r>
            <a:endParaRPr lang="en-US" altLang="zh-CN" sz="1300" dirty="0">
              <a:solidFill>
                <a:schemeClr val="tx1">
                  <a:lumMod val="85000"/>
                  <a:lumOff val="15000"/>
                </a:schemeClr>
              </a:solidFill>
              <a:effectLst>
                <a:outerShdw blurRad="177800" dist="38100" dir="5400000" algn="t" rotWithShape="0">
                  <a:srgbClr val="002060">
                    <a:alpha val="24000"/>
                  </a:srgbClr>
                </a:outerShdw>
              </a:effectLst>
              <a:latin typeface="黑体" panose="02010609060101010101" charset="-122"/>
              <a:ea typeface="黑体" panose="02010609060101010101" charset="-122"/>
            </a:endParaRPr>
          </a:p>
        </p:txBody>
      </p:sp>
      <p:sp>
        <p:nvSpPr>
          <p:cNvPr id="48" name="PA-标题1"/>
          <p:cNvSpPr/>
          <p:nvPr>
            <p:custDataLst>
              <p:tags r:id="rId11"/>
            </p:custDataLst>
          </p:nvPr>
        </p:nvSpPr>
        <p:spPr>
          <a:xfrm>
            <a:off x="8875395" y="5098415"/>
            <a:ext cx="1006475" cy="360045"/>
          </a:xfrm>
          <a:prstGeom prst="snip2DiagRect">
            <a:avLst/>
          </a:prstGeom>
          <a:solidFill>
            <a:srgbClr val="D9D9D9"/>
          </a:solidFill>
          <a:ln w="8373" cap="flat">
            <a:noFill/>
            <a:prstDash val="solid"/>
            <a:miter/>
          </a:ln>
        </p:spPr>
        <p:txBody>
          <a:bodyPr rtlCol="0" anchor="ctr"/>
          <a:p>
            <a:pPr algn="ctr"/>
            <a:r>
              <a:rPr lang="zh-CN" sz="1300" dirty="0">
                <a:solidFill>
                  <a:schemeClr val="tx1">
                    <a:lumMod val="85000"/>
                    <a:lumOff val="15000"/>
                  </a:schemeClr>
                </a:solidFill>
                <a:effectLst>
                  <a:outerShdw blurRad="177800" dist="38100" dir="5400000" algn="t" rotWithShape="0">
                    <a:srgbClr val="002060">
                      <a:alpha val="24000"/>
                    </a:srgbClr>
                  </a:outerShdw>
                </a:effectLst>
                <a:latin typeface="黑体" panose="02010609060101010101" charset="-122"/>
                <a:ea typeface="黑体" panose="02010609060101010101" charset="-122"/>
              </a:rPr>
              <a:t>中间</a:t>
            </a:r>
            <a:r>
              <a:rPr lang="en-US" altLang="zh-CN" sz="1300" dirty="0">
                <a:solidFill>
                  <a:schemeClr val="tx1">
                    <a:lumMod val="85000"/>
                    <a:lumOff val="15000"/>
                  </a:schemeClr>
                </a:solidFill>
                <a:effectLst>
                  <a:outerShdw blurRad="177800" dist="38100" dir="5400000" algn="t" rotWithShape="0">
                    <a:srgbClr val="002060">
                      <a:alpha val="24000"/>
                    </a:srgbClr>
                  </a:outerShdw>
                </a:effectLst>
                <a:latin typeface="黑体" panose="02010609060101010101" charset="-122"/>
                <a:ea typeface="黑体" panose="02010609060101010101" charset="-122"/>
              </a:rPr>
              <a:t>CA</a:t>
            </a:r>
            <a:endParaRPr lang="en-US" altLang="zh-CN" sz="1300" dirty="0">
              <a:solidFill>
                <a:schemeClr val="tx1">
                  <a:lumMod val="85000"/>
                  <a:lumOff val="15000"/>
                </a:schemeClr>
              </a:solidFill>
              <a:effectLst>
                <a:outerShdw blurRad="177800" dist="38100" dir="5400000" algn="t" rotWithShape="0">
                  <a:srgbClr val="002060">
                    <a:alpha val="24000"/>
                  </a:srgbClr>
                </a:outerShdw>
              </a:effectLst>
              <a:latin typeface="黑体" panose="02010609060101010101" charset="-122"/>
              <a:ea typeface="黑体" panose="02010609060101010101" charset="-122"/>
            </a:endParaRPr>
          </a:p>
        </p:txBody>
      </p:sp>
      <p:sp>
        <p:nvSpPr>
          <p:cNvPr id="49" name="PA-标题1"/>
          <p:cNvSpPr/>
          <p:nvPr>
            <p:custDataLst>
              <p:tags r:id="rId12"/>
            </p:custDataLst>
          </p:nvPr>
        </p:nvSpPr>
        <p:spPr>
          <a:xfrm>
            <a:off x="8875395" y="5744210"/>
            <a:ext cx="1006475" cy="360045"/>
          </a:xfrm>
          <a:prstGeom prst="snip2DiagRect">
            <a:avLst/>
          </a:prstGeom>
          <a:solidFill>
            <a:srgbClr val="D9D9D9"/>
          </a:solidFill>
          <a:ln w="8373" cap="flat">
            <a:noFill/>
            <a:prstDash val="solid"/>
            <a:miter/>
          </a:ln>
        </p:spPr>
        <p:txBody>
          <a:bodyPr rtlCol="0" anchor="ctr"/>
          <a:p>
            <a:pPr algn="ctr"/>
            <a:r>
              <a:rPr lang="zh-CN" sz="1300" dirty="0">
                <a:solidFill>
                  <a:schemeClr val="tx1">
                    <a:lumMod val="85000"/>
                    <a:lumOff val="15000"/>
                  </a:schemeClr>
                </a:solidFill>
                <a:effectLst>
                  <a:outerShdw blurRad="177800" dist="38100" dir="5400000" algn="t" rotWithShape="0">
                    <a:srgbClr val="002060">
                      <a:alpha val="24000"/>
                    </a:srgbClr>
                  </a:outerShdw>
                </a:effectLst>
                <a:latin typeface="黑体" panose="02010609060101010101" charset="-122"/>
                <a:ea typeface="黑体" panose="02010609060101010101" charset="-122"/>
              </a:rPr>
              <a:t>用户证书</a:t>
            </a:r>
            <a:endParaRPr lang="zh-CN" sz="1300" dirty="0">
              <a:solidFill>
                <a:schemeClr val="tx1">
                  <a:lumMod val="85000"/>
                  <a:lumOff val="15000"/>
                </a:schemeClr>
              </a:solidFill>
              <a:effectLst>
                <a:outerShdw blurRad="177800" dist="38100" dir="5400000" algn="t" rotWithShape="0">
                  <a:srgbClr val="002060">
                    <a:alpha val="24000"/>
                  </a:srgbClr>
                </a:outerShdw>
              </a:effectLst>
              <a:latin typeface="黑体" panose="02010609060101010101" charset="-122"/>
              <a:ea typeface="黑体" panose="02010609060101010101" charset="-122"/>
            </a:endParaRPr>
          </a:p>
        </p:txBody>
      </p:sp>
      <p:sp>
        <p:nvSpPr>
          <p:cNvPr id="50" name="PA-标题1"/>
          <p:cNvSpPr/>
          <p:nvPr>
            <p:custDataLst>
              <p:tags r:id="rId13"/>
            </p:custDataLst>
          </p:nvPr>
        </p:nvSpPr>
        <p:spPr>
          <a:xfrm>
            <a:off x="8875395" y="4442460"/>
            <a:ext cx="1006475" cy="360045"/>
          </a:xfrm>
          <a:prstGeom prst="snip2DiagRect">
            <a:avLst/>
          </a:prstGeom>
          <a:solidFill>
            <a:srgbClr val="D9D9D9"/>
          </a:solidFill>
          <a:ln w="8373" cap="flat">
            <a:noFill/>
            <a:prstDash val="solid"/>
            <a:miter/>
          </a:ln>
        </p:spPr>
        <p:txBody>
          <a:bodyPr rtlCol="0" anchor="ctr"/>
          <a:p>
            <a:pPr algn="ctr"/>
            <a:r>
              <a:rPr lang="zh-CN" sz="1300" dirty="0">
                <a:solidFill>
                  <a:schemeClr val="tx1">
                    <a:lumMod val="85000"/>
                    <a:lumOff val="15000"/>
                  </a:schemeClr>
                </a:solidFill>
                <a:effectLst>
                  <a:outerShdw blurRad="177800" dist="38100" dir="5400000" algn="t" rotWithShape="0">
                    <a:srgbClr val="002060">
                      <a:alpha val="24000"/>
                    </a:srgbClr>
                  </a:outerShdw>
                </a:effectLst>
                <a:latin typeface="黑体" panose="02010609060101010101" charset="-122"/>
                <a:ea typeface="黑体" panose="02010609060101010101" charset="-122"/>
              </a:rPr>
              <a:t>中间</a:t>
            </a:r>
            <a:r>
              <a:rPr lang="en-US" altLang="zh-CN" sz="1300" dirty="0">
                <a:solidFill>
                  <a:schemeClr val="tx1">
                    <a:lumMod val="85000"/>
                    <a:lumOff val="15000"/>
                  </a:schemeClr>
                </a:solidFill>
                <a:effectLst>
                  <a:outerShdw blurRad="177800" dist="38100" dir="5400000" algn="t" rotWithShape="0">
                    <a:srgbClr val="002060">
                      <a:alpha val="24000"/>
                    </a:srgbClr>
                  </a:outerShdw>
                </a:effectLst>
                <a:latin typeface="黑体" panose="02010609060101010101" charset="-122"/>
                <a:ea typeface="黑体" panose="02010609060101010101" charset="-122"/>
              </a:rPr>
              <a:t>CA</a:t>
            </a:r>
            <a:endParaRPr lang="en-US" altLang="zh-CN" sz="1300" dirty="0">
              <a:solidFill>
                <a:schemeClr val="tx1">
                  <a:lumMod val="85000"/>
                  <a:lumOff val="15000"/>
                </a:schemeClr>
              </a:solidFill>
              <a:effectLst>
                <a:outerShdw blurRad="177800" dist="38100" dir="5400000" algn="t" rotWithShape="0">
                  <a:srgbClr val="002060">
                    <a:alpha val="24000"/>
                  </a:srgbClr>
                </a:outerShdw>
              </a:effectLst>
              <a:latin typeface="黑体" panose="02010609060101010101" charset="-122"/>
              <a:ea typeface="黑体" panose="02010609060101010101" charset="-122"/>
            </a:endParaRPr>
          </a:p>
        </p:txBody>
      </p:sp>
      <p:sp>
        <p:nvSpPr>
          <p:cNvPr id="51" name="PA-标题1"/>
          <p:cNvSpPr/>
          <p:nvPr>
            <p:custDataLst>
              <p:tags r:id="rId14"/>
            </p:custDataLst>
          </p:nvPr>
        </p:nvSpPr>
        <p:spPr>
          <a:xfrm>
            <a:off x="10389870" y="4099560"/>
            <a:ext cx="1006475" cy="360045"/>
          </a:xfrm>
          <a:prstGeom prst="snip2DiagRect">
            <a:avLst/>
          </a:prstGeom>
          <a:solidFill>
            <a:srgbClr val="D9D9D9"/>
          </a:solidFill>
          <a:ln w="8373" cap="flat">
            <a:noFill/>
            <a:prstDash val="solid"/>
            <a:miter/>
          </a:ln>
        </p:spPr>
        <p:txBody>
          <a:bodyPr rtlCol="0" anchor="ctr"/>
          <a:p>
            <a:pPr algn="ctr"/>
            <a:r>
              <a:rPr lang="zh-CN" sz="1300" dirty="0">
                <a:solidFill>
                  <a:schemeClr val="tx1">
                    <a:lumMod val="85000"/>
                    <a:lumOff val="15000"/>
                  </a:schemeClr>
                </a:solidFill>
                <a:effectLst>
                  <a:outerShdw blurRad="177800" dist="38100" dir="5400000" algn="t" rotWithShape="0">
                    <a:srgbClr val="002060">
                      <a:alpha val="24000"/>
                    </a:srgbClr>
                  </a:outerShdw>
                </a:effectLst>
                <a:latin typeface="黑体" panose="02010609060101010101" charset="-122"/>
                <a:ea typeface="黑体" panose="02010609060101010101" charset="-122"/>
              </a:rPr>
              <a:t>中间</a:t>
            </a:r>
            <a:r>
              <a:rPr lang="en-US" altLang="zh-CN" sz="1300" dirty="0">
                <a:solidFill>
                  <a:schemeClr val="tx1">
                    <a:lumMod val="85000"/>
                    <a:lumOff val="15000"/>
                  </a:schemeClr>
                </a:solidFill>
                <a:effectLst>
                  <a:outerShdw blurRad="177800" dist="38100" dir="5400000" algn="t" rotWithShape="0">
                    <a:srgbClr val="002060">
                      <a:alpha val="24000"/>
                    </a:srgbClr>
                  </a:outerShdw>
                </a:effectLst>
                <a:latin typeface="黑体" panose="02010609060101010101" charset="-122"/>
                <a:ea typeface="黑体" panose="02010609060101010101" charset="-122"/>
              </a:rPr>
              <a:t>CA</a:t>
            </a:r>
            <a:endParaRPr lang="en-US" altLang="zh-CN" sz="1300" dirty="0">
              <a:solidFill>
                <a:schemeClr val="tx1">
                  <a:lumMod val="85000"/>
                  <a:lumOff val="15000"/>
                </a:schemeClr>
              </a:solidFill>
              <a:effectLst>
                <a:outerShdw blurRad="177800" dist="38100" dir="5400000" algn="t" rotWithShape="0">
                  <a:srgbClr val="002060">
                    <a:alpha val="24000"/>
                  </a:srgbClr>
                </a:outerShdw>
              </a:effectLst>
              <a:latin typeface="黑体" panose="02010609060101010101" charset="-122"/>
              <a:ea typeface="黑体" panose="02010609060101010101" charset="-122"/>
            </a:endParaRPr>
          </a:p>
        </p:txBody>
      </p:sp>
      <p:sp>
        <p:nvSpPr>
          <p:cNvPr id="52" name="PA-标题1"/>
          <p:cNvSpPr/>
          <p:nvPr>
            <p:custDataLst>
              <p:tags r:id="rId15"/>
            </p:custDataLst>
          </p:nvPr>
        </p:nvSpPr>
        <p:spPr>
          <a:xfrm>
            <a:off x="10389870" y="4762500"/>
            <a:ext cx="1006475" cy="360045"/>
          </a:xfrm>
          <a:prstGeom prst="snip2DiagRect">
            <a:avLst/>
          </a:prstGeom>
          <a:solidFill>
            <a:srgbClr val="D9D9D9"/>
          </a:solidFill>
          <a:ln w="8373" cap="flat">
            <a:noFill/>
            <a:prstDash val="solid"/>
            <a:miter/>
          </a:ln>
        </p:spPr>
        <p:txBody>
          <a:bodyPr rtlCol="0" anchor="ctr"/>
          <a:p>
            <a:pPr algn="ctr"/>
            <a:r>
              <a:rPr lang="zh-CN" sz="1300" dirty="0">
                <a:solidFill>
                  <a:schemeClr val="tx1">
                    <a:lumMod val="85000"/>
                    <a:lumOff val="15000"/>
                  </a:schemeClr>
                </a:solidFill>
                <a:effectLst>
                  <a:outerShdw blurRad="177800" dist="38100" dir="5400000" algn="t" rotWithShape="0">
                    <a:srgbClr val="002060">
                      <a:alpha val="24000"/>
                    </a:srgbClr>
                  </a:outerShdw>
                </a:effectLst>
                <a:latin typeface="黑体" panose="02010609060101010101" charset="-122"/>
                <a:ea typeface="黑体" panose="02010609060101010101" charset="-122"/>
              </a:rPr>
              <a:t>用户证书</a:t>
            </a:r>
            <a:endParaRPr lang="zh-CN" sz="1300" dirty="0">
              <a:solidFill>
                <a:schemeClr val="tx1">
                  <a:lumMod val="85000"/>
                  <a:lumOff val="15000"/>
                </a:schemeClr>
              </a:solidFill>
              <a:effectLst>
                <a:outerShdw blurRad="177800" dist="38100" dir="5400000" algn="t" rotWithShape="0">
                  <a:srgbClr val="002060">
                    <a:alpha val="24000"/>
                  </a:srgbClr>
                </a:outerShdw>
              </a:effectLst>
              <a:latin typeface="黑体" panose="02010609060101010101" charset="-122"/>
              <a:ea typeface="黑体" panose="02010609060101010101" charset="-122"/>
            </a:endParaRPr>
          </a:p>
        </p:txBody>
      </p:sp>
      <p:cxnSp>
        <p:nvCxnSpPr>
          <p:cNvPr id="68" name="直接箭头连接符 67"/>
          <p:cNvCxnSpPr>
            <a:stCxn id="5" idx="2"/>
          </p:cNvCxnSpPr>
          <p:nvPr/>
        </p:nvCxnSpPr>
        <p:spPr>
          <a:xfrm flipH="1" flipV="1">
            <a:off x="5995670" y="2692400"/>
            <a:ext cx="1214755" cy="1905"/>
          </a:xfrm>
          <a:prstGeom prst="straightConnector1">
            <a:avLst/>
          </a:prstGeom>
          <a:ln w="6350">
            <a:solidFill>
              <a:schemeClr val="bg1"/>
            </a:solidFill>
            <a:headEnd type="triangle" w="lg" len="med"/>
            <a:tailEnd type="diamond" w="med" len="med"/>
          </a:ln>
        </p:spPr>
        <p:style>
          <a:lnRef idx="1">
            <a:schemeClr val="accent1"/>
          </a:lnRef>
          <a:fillRef idx="0">
            <a:schemeClr val="accent1"/>
          </a:fillRef>
          <a:effectRef idx="0">
            <a:schemeClr val="accent1"/>
          </a:effectRef>
          <a:fontRef idx="minor">
            <a:schemeClr val="tx1"/>
          </a:fontRef>
        </p:style>
      </p:cxnSp>
      <p:cxnSp>
        <p:nvCxnSpPr>
          <p:cNvPr id="58" name="直接箭头连接符 57"/>
          <p:cNvCxnSpPr/>
          <p:nvPr/>
        </p:nvCxnSpPr>
        <p:spPr>
          <a:xfrm flipH="1" flipV="1">
            <a:off x="6030595" y="5290185"/>
            <a:ext cx="1170305" cy="2540"/>
          </a:xfrm>
          <a:prstGeom prst="straightConnector1">
            <a:avLst/>
          </a:prstGeom>
          <a:ln w="6350">
            <a:solidFill>
              <a:schemeClr val="bg1"/>
            </a:solidFill>
            <a:headEnd type="triangle" w="lg" len="med"/>
            <a:tailEnd type="diamond" w="med" len="med"/>
          </a:ln>
        </p:spPr>
        <p:style>
          <a:lnRef idx="1">
            <a:schemeClr val="accent1"/>
          </a:lnRef>
          <a:fillRef idx="0">
            <a:schemeClr val="accent1"/>
          </a:fillRef>
          <a:effectRef idx="0">
            <a:schemeClr val="accent1"/>
          </a:effectRef>
          <a:fontRef idx="minor">
            <a:schemeClr val="tx1"/>
          </a:fontRef>
        </p:style>
      </p:cxnSp>
      <p:cxnSp>
        <p:nvCxnSpPr>
          <p:cNvPr id="62" name="直接箭头连接符 61"/>
          <p:cNvCxnSpPr/>
          <p:nvPr/>
        </p:nvCxnSpPr>
        <p:spPr>
          <a:xfrm flipH="1" flipV="1">
            <a:off x="5989320" y="2858135"/>
            <a:ext cx="1247140" cy="2225675"/>
          </a:xfrm>
          <a:prstGeom prst="straightConnector1">
            <a:avLst/>
          </a:prstGeom>
          <a:ln w="6350">
            <a:solidFill>
              <a:schemeClr val="bg1"/>
            </a:solidFill>
            <a:headEnd type="triangle" w="lg" len="med"/>
            <a:tailEnd type="diamond" w="med" len="med"/>
          </a:ln>
        </p:spPr>
        <p:style>
          <a:lnRef idx="1">
            <a:schemeClr val="accent1"/>
          </a:lnRef>
          <a:fillRef idx="0">
            <a:schemeClr val="accent1"/>
          </a:fillRef>
          <a:effectRef idx="0">
            <a:schemeClr val="accent1"/>
          </a:effectRef>
          <a:fontRef idx="minor">
            <a:schemeClr val="tx1"/>
          </a:fontRef>
        </p:style>
      </p:cxnSp>
      <p:cxnSp>
        <p:nvCxnSpPr>
          <p:cNvPr id="63" name="直接箭头连接符 62"/>
          <p:cNvCxnSpPr/>
          <p:nvPr/>
        </p:nvCxnSpPr>
        <p:spPr>
          <a:xfrm flipH="1">
            <a:off x="6017260" y="2851150"/>
            <a:ext cx="1215390" cy="2266950"/>
          </a:xfrm>
          <a:prstGeom prst="straightConnector1">
            <a:avLst/>
          </a:prstGeom>
          <a:ln w="6350">
            <a:solidFill>
              <a:schemeClr val="bg1"/>
            </a:solidFill>
            <a:headEnd type="triangle" w="lg" len="med"/>
            <a:tailEnd type="diamond" w="med" len="med"/>
          </a:ln>
        </p:spPr>
        <p:style>
          <a:lnRef idx="1">
            <a:schemeClr val="accent1"/>
          </a:lnRef>
          <a:fillRef idx="0">
            <a:schemeClr val="accent1"/>
          </a:fillRef>
          <a:effectRef idx="0">
            <a:schemeClr val="accent1"/>
          </a:effectRef>
          <a:fontRef idx="minor">
            <a:schemeClr val="tx1"/>
          </a:fontRef>
        </p:style>
      </p:cxnSp>
      <p:cxnSp>
        <p:nvCxnSpPr>
          <p:cNvPr id="65" name="直接箭头连接符 64"/>
          <p:cNvCxnSpPr/>
          <p:nvPr/>
        </p:nvCxnSpPr>
        <p:spPr>
          <a:xfrm flipH="1" flipV="1">
            <a:off x="8536305" y="2694940"/>
            <a:ext cx="340995" cy="1270"/>
          </a:xfrm>
          <a:prstGeom prst="straightConnector1">
            <a:avLst/>
          </a:prstGeom>
          <a:ln w="9525">
            <a:solidFill>
              <a:schemeClr val="bg1"/>
            </a:solidFill>
            <a:headEnd type="triangle" w="lg" len="med"/>
            <a:tailEnd type="none" w="med" len="med"/>
          </a:ln>
        </p:spPr>
        <p:style>
          <a:lnRef idx="1">
            <a:schemeClr val="accent1"/>
          </a:lnRef>
          <a:fillRef idx="0">
            <a:schemeClr val="accent1"/>
          </a:fillRef>
          <a:effectRef idx="0">
            <a:schemeClr val="accent1"/>
          </a:effectRef>
          <a:fontRef idx="minor">
            <a:schemeClr val="tx1"/>
          </a:fontRef>
        </p:style>
      </p:cxnSp>
      <p:cxnSp>
        <p:nvCxnSpPr>
          <p:cNvPr id="66" name="肘形连接符 65"/>
          <p:cNvCxnSpPr/>
          <p:nvPr/>
        </p:nvCxnSpPr>
        <p:spPr>
          <a:xfrm>
            <a:off x="8211820" y="5267960"/>
            <a:ext cx="660400" cy="645795"/>
          </a:xfrm>
          <a:prstGeom prst="bentConnector3">
            <a:avLst>
              <a:gd name="adj1" fmla="val 50096"/>
            </a:avLst>
          </a:prstGeom>
          <a:solidFill>
            <a:schemeClr val="bg1">
              <a:lumMod val="75000"/>
            </a:schemeClr>
          </a:solidFill>
          <a:ln w="12700" cmpd="sng">
            <a:solidFill>
              <a:schemeClr val="bg1"/>
            </a:solidFill>
            <a:prstDash val="solid"/>
            <a:headEnd type="diamond"/>
            <a:tailEnd type="triangle" w="lg" len="med"/>
          </a:ln>
        </p:spPr>
        <p:style>
          <a:lnRef idx="1">
            <a:schemeClr val="accent1"/>
          </a:lnRef>
          <a:fillRef idx="0">
            <a:schemeClr val="accent1"/>
          </a:fillRef>
          <a:effectRef idx="0">
            <a:schemeClr val="accent1"/>
          </a:effectRef>
          <a:fontRef idx="minor">
            <a:schemeClr val="tx1"/>
          </a:fontRef>
        </p:style>
      </p:cxnSp>
      <p:cxnSp>
        <p:nvCxnSpPr>
          <p:cNvPr id="67" name="直接箭头连接符 66"/>
          <p:cNvCxnSpPr/>
          <p:nvPr/>
        </p:nvCxnSpPr>
        <p:spPr>
          <a:xfrm flipH="1">
            <a:off x="8507730" y="5269865"/>
            <a:ext cx="366395" cy="0"/>
          </a:xfrm>
          <a:prstGeom prst="straightConnector1">
            <a:avLst/>
          </a:prstGeom>
          <a:ln w="9525">
            <a:solidFill>
              <a:schemeClr val="bg1"/>
            </a:solidFill>
            <a:headEnd type="triangle" w="lg" len="med"/>
            <a:tailEnd type="none" w="med" len="med"/>
          </a:ln>
        </p:spPr>
        <p:style>
          <a:lnRef idx="1">
            <a:schemeClr val="accent1"/>
          </a:lnRef>
          <a:fillRef idx="0">
            <a:schemeClr val="accent1"/>
          </a:fillRef>
          <a:effectRef idx="0">
            <a:schemeClr val="accent1"/>
          </a:effectRef>
          <a:fontRef idx="minor">
            <a:schemeClr val="tx1"/>
          </a:fontRef>
        </p:style>
      </p:cxnSp>
      <p:cxnSp>
        <p:nvCxnSpPr>
          <p:cNvPr id="69" name="肘形连接符 68"/>
          <p:cNvCxnSpPr/>
          <p:nvPr/>
        </p:nvCxnSpPr>
        <p:spPr>
          <a:xfrm flipV="1">
            <a:off x="8213725" y="4618355"/>
            <a:ext cx="660400" cy="649605"/>
          </a:xfrm>
          <a:prstGeom prst="bentConnector3">
            <a:avLst>
              <a:gd name="adj1" fmla="val 50000"/>
            </a:avLst>
          </a:prstGeom>
          <a:solidFill>
            <a:schemeClr val="bg1">
              <a:lumMod val="75000"/>
            </a:schemeClr>
          </a:solidFill>
          <a:ln w="12700" cmpd="sng">
            <a:solidFill>
              <a:schemeClr val="bg1"/>
            </a:solidFill>
            <a:prstDash val="solid"/>
            <a:headEnd type="diamond"/>
            <a:tailEnd type="triangle" w="lg" len="med"/>
          </a:ln>
        </p:spPr>
        <p:style>
          <a:lnRef idx="1">
            <a:schemeClr val="accent1"/>
          </a:lnRef>
          <a:fillRef idx="0">
            <a:schemeClr val="accent1"/>
          </a:fillRef>
          <a:effectRef idx="0">
            <a:schemeClr val="accent1"/>
          </a:effectRef>
          <a:fontRef idx="minor">
            <a:schemeClr val="tx1"/>
          </a:fontRef>
        </p:style>
      </p:cxnSp>
      <p:cxnSp>
        <p:nvCxnSpPr>
          <p:cNvPr id="72" name="肘形连接符 71"/>
          <p:cNvCxnSpPr/>
          <p:nvPr/>
        </p:nvCxnSpPr>
        <p:spPr>
          <a:xfrm flipV="1">
            <a:off x="9881870" y="4272915"/>
            <a:ext cx="508000" cy="344805"/>
          </a:xfrm>
          <a:prstGeom prst="bentConnector3">
            <a:avLst>
              <a:gd name="adj1" fmla="val 50000"/>
            </a:avLst>
          </a:prstGeom>
          <a:solidFill>
            <a:schemeClr val="bg1">
              <a:lumMod val="75000"/>
            </a:schemeClr>
          </a:solidFill>
          <a:ln w="12700" cmpd="sng">
            <a:solidFill>
              <a:schemeClr val="bg1"/>
            </a:solidFill>
            <a:prstDash val="solid"/>
            <a:headEnd type="diamond"/>
            <a:tailEnd type="triangle" w="lg" len="med"/>
          </a:ln>
        </p:spPr>
        <p:style>
          <a:lnRef idx="1">
            <a:schemeClr val="accent1"/>
          </a:lnRef>
          <a:fillRef idx="0">
            <a:schemeClr val="accent1"/>
          </a:fillRef>
          <a:effectRef idx="0">
            <a:schemeClr val="accent1"/>
          </a:effectRef>
          <a:fontRef idx="minor">
            <a:schemeClr val="tx1"/>
          </a:fontRef>
        </p:style>
      </p:cxnSp>
      <p:cxnSp>
        <p:nvCxnSpPr>
          <p:cNvPr id="73" name="肘形连接符 72"/>
          <p:cNvCxnSpPr/>
          <p:nvPr/>
        </p:nvCxnSpPr>
        <p:spPr>
          <a:xfrm>
            <a:off x="9881870" y="4618355"/>
            <a:ext cx="508000" cy="323850"/>
          </a:xfrm>
          <a:prstGeom prst="bentConnector3">
            <a:avLst>
              <a:gd name="adj1" fmla="val 50125"/>
            </a:avLst>
          </a:prstGeom>
          <a:solidFill>
            <a:schemeClr val="bg1">
              <a:lumMod val="75000"/>
            </a:schemeClr>
          </a:solidFill>
          <a:ln w="12700" cmpd="sng">
            <a:solidFill>
              <a:schemeClr val="bg1"/>
            </a:solidFill>
            <a:prstDash val="solid"/>
            <a:headEnd type="diamond"/>
            <a:tailEnd type="triangle" w="lg" len="med"/>
          </a:ln>
        </p:spPr>
        <p:style>
          <a:lnRef idx="1">
            <a:schemeClr val="accent1"/>
          </a:lnRef>
          <a:fillRef idx="0">
            <a:schemeClr val="accent1"/>
          </a:fillRef>
          <a:effectRef idx="0">
            <a:schemeClr val="accent1"/>
          </a:effectRef>
          <a:fontRef idx="minor">
            <a:schemeClr val="tx1"/>
          </a:fontRef>
        </p:style>
      </p:cxnSp>
      <p:cxnSp>
        <p:nvCxnSpPr>
          <p:cNvPr id="75" name="肘形连接符 74"/>
          <p:cNvCxnSpPr>
            <a:endCxn id="43" idx="2"/>
          </p:cNvCxnSpPr>
          <p:nvPr/>
        </p:nvCxnSpPr>
        <p:spPr>
          <a:xfrm rot="5400000" flipV="1">
            <a:off x="8387715" y="2852420"/>
            <a:ext cx="645160" cy="330200"/>
          </a:xfrm>
          <a:prstGeom prst="bentConnector2">
            <a:avLst/>
          </a:prstGeom>
          <a:ln w="12700">
            <a:solidFill>
              <a:schemeClr val="bg1"/>
            </a:solidFill>
            <a:headEnd type="none"/>
            <a:tailEnd type="triangle" w="lg" len="med"/>
          </a:ln>
        </p:spPr>
        <p:style>
          <a:lnRef idx="1">
            <a:schemeClr val="accent1"/>
          </a:lnRef>
          <a:fillRef idx="0">
            <a:schemeClr val="accent1"/>
          </a:fillRef>
          <a:effectRef idx="0">
            <a:schemeClr val="accent1"/>
          </a:effectRef>
          <a:fontRef idx="minor">
            <a:schemeClr val="tx1"/>
          </a:fontRef>
        </p:style>
      </p:cxnSp>
      <p:cxnSp>
        <p:nvCxnSpPr>
          <p:cNvPr id="40" name="肘形连接符 39"/>
          <p:cNvCxnSpPr>
            <a:stCxn id="5" idx="0"/>
            <a:endCxn id="12" idx="1"/>
          </p:cNvCxnSpPr>
          <p:nvPr/>
        </p:nvCxnSpPr>
        <p:spPr>
          <a:xfrm flipV="1">
            <a:off x="8216900" y="2044700"/>
            <a:ext cx="660400" cy="649605"/>
          </a:xfrm>
          <a:prstGeom prst="bentConnector3">
            <a:avLst>
              <a:gd name="adj1" fmla="val 50000"/>
            </a:avLst>
          </a:prstGeom>
          <a:solidFill>
            <a:schemeClr val="bg1">
              <a:lumMod val="75000"/>
            </a:schemeClr>
          </a:solidFill>
          <a:ln w="12700" cmpd="sng">
            <a:solidFill>
              <a:srgbClr val="3264FF"/>
            </a:solidFill>
            <a:prstDash val="solid"/>
            <a:headEnd type="diamond"/>
            <a:tailEnd type="triangle" w="lg" len="med"/>
          </a:ln>
        </p:spPr>
        <p:style>
          <a:lnRef idx="1">
            <a:schemeClr val="accent1"/>
          </a:lnRef>
          <a:fillRef idx="0">
            <a:schemeClr val="accent1"/>
          </a:fillRef>
          <a:effectRef idx="0">
            <a:schemeClr val="accent1"/>
          </a:effectRef>
          <a:fontRef idx="minor">
            <a:schemeClr val="tx1"/>
          </a:fontRef>
        </p:style>
      </p:cxnSp>
      <p:cxnSp>
        <p:nvCxnSpPr>
          <p:cNvPr id="77" name="肘形连接符 76"/>
          <p:cNvCxnSpPr>
            <a:endCxn id="44" idx="2"/>
          </p:cNvCxnSpPr>
          <p:nvPr/>
        </p:nvCxnSpPr>
        <p:spPr>
          <a:xfrm rot="16200000">
            <a:off x="10089515" y="1737995"/>
            <a:ext cx="344170" cy="255905"/>
          </a:xfrm>
          <a:prstGeom prst="bentConnector2">
            <a:avLst/>
          </a:prstGeom>
          <a:ln w="12700">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70" name="肘形连接符 69"/>
          <p:cNvCxnSpPr>
            <a:endCxn id="8" idx="2"/>
          </p:cNvCxnSpPr>
          <p:nvPr/>
        </p:nvCxnSpPr>
        <p:spPr>
          <a:xfrm>
            <a:off x="9881870" y="2038985"/>
            <a:ext cx="508000" cy="323850"/>
          </a:xfrm>
          <a:prstGeom prst="bentConnector3">
            <a:avLst>
              <a:gd name="adj1" fmla="val 50125"/>
            </a:avLst>
          </a:prstGeom>
          <a:solidFill>
            <a:schemeClr val="bg1">
              <a:lumMod val="75000"/>
            </a:schemeClr>
          </a:solidFill>
          <a:ln w="12700" cmpd="sng">
            <a:solidFill>
              <a:srgbClr val="3264FF"/>
            </a:solidFill>
            <a:prstDash val="solid"/>
            <a:headEnd type="diamond"/>
            <a:tailEnd type="triangle" w="lg" len="med"/>
          </a:ln>
        </p:spPr>
        <p:style>
          <a:lnRef idx="1">
            <a:schemeClr val="accent1"/>
          </a:lnRef>
          <a:fillRef idx="0">
            <a:schemeClr val="accent1"/>
          </a:fillRef>
          <a:effectRef idx="0">
            <a:schemeClr val="accent1"/>
          </a:effectRef>
          <a:fontRef idx="minor">
            <a:schemeClr val="tx1"/>
          </a:fontRef>
        </p:style>
      </p:cxnSp>
    </p:spTree>
    <p:custDataLst>
      <p:tags r:id="rId16"/>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6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07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07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07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1"/>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4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4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4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48"/>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49"/>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50"/>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51"/>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52"/>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68"/>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58"/>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62"/>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63"/>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65"/>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66"/>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67"/>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69"/>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72"/>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73"/>
                                        </p:tgtEl>
                                        <p:attrNameLst>
                                          <p:attrName>style.visibility</p:attrName>
                                        </p:attrNameLst>
                                      </p:cBhvr>
                                      <p:to>
                                        <p:strVal val="visible"/>
                                      </p:to>
                                    </p:set>
                                  </p:childTnLst>
                                </p:cTn>
                              </p:par>
                              <p:par>
                                <p:cTn id="61" presetID="1" presetClass="entr" presetSubtype="0" fill="hold" nodeType="withEffect">
                                  <p:stCondLst>
                                    <p:cond delay="0"/>
                                  </p:stCondLst>
                                  <p:childTnLst>
                                    <p:set>
                                      <p:cBhvr>
                                        <p:cTn id="62" dur="1" fill="hold">
                                          <p:stCondLst>
                                            <p:cond delay="0"/>
                                          </p:stCondLst>
                                        </p:cTn>
                                        <p:tgtEl>
                                          <p:spTgt spid="75"/>
                                        </p:tgtEl>
                                        <p:attrNameLst>
                                          <p:attrName>style.visibility</p:attrName>
                                        </p:attrNameLst>
                                      </p:cBhvr>
                                      <p:to>
                                        <p:strVal val="visible"/>
                                      </p:to>
                                    </p:set>
                                  </p:childTnLst>
                                </p:cTn>
                              </p:par>
                              <p:par>
                                <p:cTn id="63" presetID="1" presetClass="entr" presetSubtype="0" fill="hold" nodeType="withEffect">
                                  <p:stCondLst>
                                    <p:cond delay="0"/>
                                  </p:stCondLst>
                                  <p:childTnLst>
                                    <p:set>
                                      <p:cBhvr>
                                        <p:cTn id="64" dur="1" fill="hold">
                                          <p:stCondLst>
                                            <p:cond delay="0"/>
                                          </p:stCondLst>
                                        </p:cTn>
                                        <p:tgtEl>
                                          <p:spTgt spid="40"/>
                                        </p:tgtEl>
                                        <p:attrNameLst>
                                          <p:attrName>style.visibility</p:attrName>
                                        </p:attrNameLst>
                                      </p:cBhvr>
                                      <p:to>
                                        <p:strVal val="visible"/>
                                      </p:to>
                                    </p:set>
                                  </p:childTnLst>
                                </p:cTn>
                              </p:par>
                              <p:par>
                                <p:cTn id="65" presetID="1" presetClass="entr" presetSubtype="0" fill="hold" nodeType="withEffect">
                                  <p:stCondLst>
                                    <p:cond delay="0"/>
                                  </p:stCondLst>
                                  <p:childTnLst>
                                    <p:set>
                                      <p:cBhvr>
                                        <p:cTn id="66" dur="1" fill="hold">
                                          <p:stCondLst>
                                            <p:cond delay="0"/>
                                          </p:stCondLst>
                                        </p:cTn>
                                        <p:tgtEl>
                                          <p:spTgt spid="77"/>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70"/>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nodeType="clickEffect">
                                  <p:stCondLst>
                                    <p:cond delay="0"/>
                                  </p:stCondLst>
                                  <p:childTnLst>
                                    <p:set>
                                      <p:cBhvr>
                                        <p:cTn id="72" dur="1" fill="hold">
                                          <p:stCondLst>
                                            <p:cond delay="0"/>
                                          </p:stCondLst>
                                        </p:cTn>
                                        <p:tgtEl>
                                          <p:spTgt spid="42">
                                            <p:txEl>
                                              <p:pRg st="0" end="0"/>
                                            </p:txEl>
                                          </p:spTgt>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ntr" presetSubtype="0" fill="hold" nodeType="clickEffect">
                                  <p:stCondLst>
                                    <p:cond delay="0"/>
                                  </p:stCondLst>
                                  <p:childTnLst>
                                    <p:set>
                                      <p:cBhvr>
                                        <p:cTn id="76"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77" fill="hold">
                      <p:stCondLst>
                        <p:cond delay="indefinite"/>
                      </p:stCondLst>
                      <p:childTnLst>
                        <p:par>
                          <p:cTn id="78" fill="hold">
                            <p:stCondLst>
                              <p:cond delay="0"/>
                            </p:stCondLst>
                            <p:childTnLst>
                              <p:par>
                                <p:cTn id="79" presetID="1" presetClass="entr" presetSubtype="0" fill="hold" nodeType="clickEffect">
                                  <p:stCondLst>
                                    <p:cond delay="0"/>
                                  </p:stCondLst>
                                  <p:childTnLst>
                                    <p:set>
                                      <p:cBhvr>
                                        <p:cTn id="80"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ntr" presetSubtype="0" fill="hold" nodeType="clickEffect">
                                  <p:stCondLst>
                                    <p:cond delay="0"/>
                                  </p:stCondLst>
                                  <p:childTnLst>
                                    <p:set>
                                      <p:cBhvr>
                                        <p:cTn id="84"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bldLvl="0" animBg="1"/>
      <p:bldP spid="2061" grpId="0"/>
      <p:bldP spid="2074" grpId="0"/>
      <p:bldP spid="2078" grpId="0"/>
      <p:bldP spid="2079" grpId="0"/>
      <p:bldP spid="4" grpId="0" animBg="1"/>
      <p:bldP spid="5" grpId="0" animBg="1"/>
      <p:bldP spid="7" grpId="0" animBg="1"/>
      <p:bldP spid="8" grpId="0" animBg="1"/>
      <p:bldP spid="41" grpId="0" animBg="1"/>
      <p:bldP spid="43" grpId="0" animBg="1"/>
      <p:bldP spid="44" grpId="0" animBg="1"/>
      <p:bldP spid="45" grpId="0" animBg="1"/>
      <p:bldP spid="46" grpId="0" animBg="1"/>
      <p:bldP spid="48" grpId="0" animBg="1"/>
      <p:bldP spid="49" grpId="0" animBg="1"/>
      <p:bldP spid="50" grpId="0" animBg="1"/>
      <p:bldP spid="51" grpId="0" animBg="1"/>
      <p:bldP spid="52"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p:cNvPicPr>
            <a:picLocks noChangeAspect="1"/>
          </p:cNvPicPr>
          <p:nvPr/>
        </p:nvPicPr>
        <p:blipFill>
          <a:blip r:embed="rId1"/>
          <a:stretch>
            <a:fillRect/>
          </a:stretch>
        </p:blipFill>
        <p:spPr>
          <a:xfrm>
            <a:off x="10160" y="0"/>
            <a:ext cx="12207875" cy="6858000"/>
          </a:xfrm>
          <a:prstGeom prst="rect">
            <a:avLst/>
          </a:prstGeom>
        </p:spPr>
      </p:pic>
      <p:sp>
        <p:nvSpPr>
          <p:cNvPr id="13" name="矩形 12"/>
          <p:cNvSpPr/>
          <p:nvPr/>
        </p:nvSpPr>
        <p:spPr>
          <a:xfrm>
            <a:off x="17780" y="0"/>
            <a:ext cx="12192000" cy="6854825"/>
          </a:xfrm>
          <a:prstGeom prst="rect">
            <a:avLst/>
          </a:prstGeom>
          <a:solidFill>
            <a:schemeClr val="tx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60" name="组合 59"/>
          <p:cNvGrpSpPr/>
          <p:nvPr/>
        </p:nvGrpSpPr>
        <p:grpSpPr>
          <a:xfrm>
            <a:off x="2202180" y="892810"/>
            <a:ext cx="9642475" cy="76200"/>
            <a:chOff x="3984" y="1331"/>
            <a:chExt cx="15185" cy="120"/>
          </a:xfrm>
        </p:grpSpPr>
        <p:cxnSp>
          <p:nvCxnSpPr>
            <p:cNvPr id="61" name="直接连接符 60"/>
            <p:cNvCxnSpPr/>
            <p:nvPr/>
          </p:nvCxnSpPr>
          <p:spPr>
            <a:xfrm>
              <a:off x="4761" y="1392"/>
              <a:ext cx="14408" cy="0"/>
            </a:xfrm>
            <a:prstGeom prst="line">
              <a:avLst/>
            </a:prstGeom>
            <a:ln w="12700" cap="flat">
              <a:solidFill>
                <a:srgbClr val="2B46C2"/>
              </a:solidFill>
              <a:round/>
              <a:tailEnd type="diamond" w="med" len="med"/>
            </a:ln>
          </p:spPr>
          <p:style>
            <a:lnRef idx="1">
              <a:schemeClr val="accent1"/>
            </a:lnRef>
            <a:fillRef idx="0">
              <a:schemeClr val="accent1"/>
            </a:fillRef>
            <a:effectRef idx="0">
              <a:schemeClr val="accent1"/>
            </a:effectRef>
            <a:fontRef idx="minor">
              <a:schemeClr val="tx1"/>
            </a:fontRef>
          </p:style>
        </p:cxnSp>
        <p:grpSp>
          <p:nvGrpSpPr>
            <p:cNvPr id="82" name="组合 81"/>
            <p:cNvGrpSpPr/>
            <p:nvPr/>
          </p:nvGrpSpPr>
          <p:grpSpPr>
            <a:xfrm rot="0" flipH="1">
              <a:off x="3984" y="1331"/>
              <a:ext cx="849" cy="120"/>
              <a:chOff x="702468" y="942975"/>
              <a:chExt cx="492918" cy="70143"/>
            </a:xfrm>
            <a:solidFill>
              <a:srgbClr val="2B46C2"/>
            </a:solidFill>
          </p:grpSpPr>
          <p:sp>
            <p:nvSpPr>
              <p:cNvPr id="83" name="平行四边形 82"/>
              <p:cNvSpPr/>
              <p:nvPr/>
            </p:nvSpPr>
            <p:spPr>
              <a:xfrm>
                <a:off x="702468"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600"/>
              </a:p>
            </p:txBody>
          </p:sp>
          <p:sp>
            <p:nvSpPr>
              <p:cNvPr id="84" name="平行四边形 83"/>
              <p:cNvSpPr/>
              <p:nvPr/>
            </p:nvSpPr>
            <p:spPr>
              <a:xfrm>
                <a:off x="803076"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600">
                  <a:solidFill>
                    <a:schemeClr val="lt1">
                      <a:lumMod val="100000"/>
                    </a:schemeClr>
                  </a:solidFill>
                </a:endParaRPr>
              </a:p>
            </p:txBody>
          </p:sp>
          <p:sp>
            <p:nvSpPr>
              <p:cNvPr id="85" name="平行四边形 84"/>
              <p:cNvSpPr/>
              <p:nvPr/>
            </p:nvSpPr>
            <p:spPr>
              <a:xfrm>
                <a:off x="903684"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600">
                  <a:solidFill>
                    <a:schemeClr val="lt1">
                      <a:lumMod val="100000"/>
                    </a:schemeClr>
                  </a:solidFill>
                </a:endParaRPr>
              </a:p>
            </p:txBody>
          </p:sp>
          <p:sp>
            <p:nvSpPr>
              <p:cNvPr id="86" name="平行四边形 85"/>
              <p:cNvSpPr/>
              <p:nvPr/>
            </p:nvSpPr>
            <p:spPr>
              <a:xfrm>
                <a:off x="1004292"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600">
                  <a:solidFill>
                    <a:schemeClr val="lt1">
                      <a:lumMod val="100000"/>
                    </a:schemeClr>
                  </a:solidFill>
                </a:endParaRPr>
              </a:p>
            </p:txBody>
          </p:sp>
          <p:sp>
            <p:nvSpPr>
              <p:cNvPr id="96" name="平行四边形 95"/>
              <p:cNvSpPr/>
              <p:nvPr/>
            </p:nvSpPr>
            <p:spPr>
              <a:xfrm>
                <a:off x="1104899"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600"/>
              </a:p>
            </p:txBody>
          </p:sp>
        </p:grpSp>
      </p:grpSp>
      <p:sp>
        <p:nvSpPr>
          <p:cNvPr id="115" name="文本框 114"/>
          <p:cNvSpPr txBox="1"/>
          <p:nvPr/>
        </p:nvSpPr>
        <p:spPr>
          <a:xfrm>
            <a:off x="333375" y="331470"/>
            <a:ext cx="1610360" cy="491490"/>
          </a:xfrm>
          <a:prstGeom prst="rect">
            <a:avLst/>
          </a:prstGeom>
          <a:noFill/>
        </p:spPr>
        <p:txBody>
          <a:bodyPr wrap="square" rtlCol="0">
            <a:spAutoFit/>
          </a:bodyPr>
          <a:p>
            <a:pPr algn="dist"/>
            <a:r>
              <a:rPr lang="zh-CN" sz="2600" i="1" dirty="0">
                <a:solidFill>
                  <a:schemeClr val="bg1"/>
                </a:solidFill>
                <a:latin typeface="汉仪雅酷黑简" panose="00020600040101010101" charset="-122"/>
                <a:ea typeface="汉仪雅酷黑简" panose="00020600040101010101" charset="-122"/>
                <a:sym typeface="+mn-ea"/>
              </a:rPr>
              <a:t>数据存储</a:t>
            </a:r>
            <a:endParaRPr lang="zh-CN" sz="2600" i="1" dirty="0">
              <a:solidFill>
                <a:schemeClr val="bg1"/>
              </a:solidFill>
              <a:latin typeface="汉仪雅酷黑简" panose="00020600040101010101" charset="-122"/>
              <a:ea typeface="汉仪雅酷黑简" panose="00020600040101010101" charset="-122"/>
              <a:sym typeface="+mn-ea"/>
            </a:endParaRPr>
          </a:p>
        </p:txBody>
      </p:sp>
      <p:sp>
        <p:nvSpPr>
          <p:cNvPr id="3" name="平行四边形 2"/>
          <p:cNvSpPr/>
          <p:nvPr/>
        </p:nvSpPr>
        <p:spPr>
          <a:xfrm>
            <a:off x="-635" y="358140"/>
            <a:ext cx="121920" cy="438150"/>
          </a:xfrm>
          <a:prstGeom prst="parallelogram">
            <a:avLst>
              <a:gd name="adj" fmla="val 0"/>
            </a:avLst>
          </a:prstGeom>
          <a:solidFill>
            <a:srgbClr val="2B46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600"/>
          </a:p>
        </p:txBody>
      </p:sp>
      <p:sp>
        <p:nvSpPr>
          <p:cNvPr id="175" name="剪去对角的矩形 174"/>
          <p:cNvSpPr/>
          <p:nvPr/>
        </p:nvSpPr>
        <p:spPr>
          <a:xfrm>
            <a:off x="6644640" y="1870075"/>
            <a:ext cx="2499360" cy="1435100"/>
          </a:xfrm>
          <a:prstGeom prst="snip2DiagRect">
            <a:avLst/>
          </a:prstGeom>
          <a:solidFill>
            <a:schemeClr val="tx1">
              <a:alpha val="50000"/>
            </a:schemeClr>
          </a:solidFill>
          <a:ln w="12700" cmpd="sng">
            <a:noFill/>
            <a:prstDash val="solid"/>
            <a:miter lim="800000"/>
          </a:ln>
        </p:spPr>
        <p:style>
          <a:lnRef idx="2">
            <a:schemeClr val="accent2">
              <a:shade val="50000"/>
            </a:schemeClr>
          </a:lnRef>
          <a:fillRef idx="1">
            <a:schemeClr val="accent2"/>
          </a:fillRef>
          <a:effectRef idx="0">
            <a:schemeClr val="accent2"/>
          </a:effectRef>
          <a:fontRef idx="minor">
            <a:schemeClr val="lt1"/>
          </a:fontRef>
        </p:style>
        <p:txBody>
          <a:bodyPr rtlCol="0" anchor="ctr"/>
          <a:p>
            <a:pPr algn="l">
              <a:lnSpc>
                <a:spcPct val="150000"/>
              </a:lnSpc>
            </a:pPr>
            <a:endParaRPr lang="zh-CN" altLang="en-US"/>
          </a:p>
        </p:txBody>
      </p:sp>
      <p:sp>
        <p:nvSpPr>
          <p:cNvPr id="177" name="剪去对角的矩形 176"/>
          <p:cNvSpPr/>
          <p:nvPr/>
        </p:nvSpPr>
        <p:spPr>
          <a:xfrm>
            <a:off x="7157720" y="1622425"/>
            <a:ext cx="1475740" cy="431800"/>
          </a:xfrm>
          <a:prstGeom prst="snip2DiagRect">
            <a:avLst/>
          </a:prstGeom>
          <a:solidFill>
            <a:srgbClr val="2B46C2"/>
          </a:solidFill>
          <a:ln w="12700" cmpd="sng">
            <a:noFill/>
            <a:prstDash val="solid"/>
            <a:miter lim="800000"/>
          </a:ln>
        </p:spPr>
        <p:style>
          <a:lnRef idx="2">
            <a:schemeClr val="accent2">
              <a:shade val="50000"/>
            </a:schemeClr>
          </a:lnRef>
          <a:fillRef idx="1">
            <a:schemeClr val="accent2"/>
          </a:fillRef>
          <a:effectRef idx="0">
            <a:schemeClr val="accent2"/>
          </a:effectRef>
          <a:fontRef idx="minor">
            <a:schemeClr val="lt1"/>
          </a:fontRef>
        </p:style>
        <p:txBody>
          <a:bodyPr rtlCol="0" anchor="ctr"/>
          <a:p>
            <a:pPr algn="ctr"/>
            <a:r>
              <a:rPr lang="zh-CN" altLang="en-US"/>
              <a:t>链上存储</a:t>
            </a:r>
            <a:endParaRPr lang="zh-CN" altLang="en-US"/>
          </a:p>
        </p:txBody>
      </p:sp>
      <p:sp>
        <p:nvSpPr>
          <p:cNvPr id="178" name="文本框 177"/>
          <p:cNvSpPr txBox="1"/>
          <p:nvPr/>
        </p:nvSpPr>
        <p:spPr>
          <a:xfrm>
            <a:off x="6929755" y="2362835"/>
            <a:ext cx="1179830" cy="414020"/>
          </a:xfrm>
          <a:prstGeom prst="rect">
            <a:avLst/>
          </a:prstGeom>
          <a:noFill/>
        </p:spPr>
        <p:txBody>
          <a:bodyPr wrap="none" rtlCol="0">
            <a:spAutoFit/>
          </a:bodyPr>
          <a:p>
            <a:pPr marL="285750" indent="-285750" algn="l">
              <a:lnSpc>
                <a:spcPct val="150000"/>
              </a:lnSpc>
              <a:buFont typeface="Arial" panose="020B0604020202020204" pitchFamily="34" charset="0"/>
              <a:buChar char="•"/>
            </a:pPr>
            <a:r>
              <a:rPr lang="zh-CN" altLang="en-US" sz="1400">
                <a:solidFill>
                  <a:schemeClr val="bg1"/>
                </a:solidFill>
                <a:sym typeface="+mn-ea"/>
              </a:rPr>
              <a:t>密文上链</a:t>
            </a:r>
            <a:endParaRPr lang="zh-CN" altLang="en-US" sz="1400">
              <a:solidFill>
                <a:schemeClr val="bg1"/>
              </a:solidFill>
            </a:endParaRPr>
          </a:p>
        </p:txBody>
      </p:sp>
      <p:sp>
        <p:nvSpPr>
          <p:cNvPr id="9" name="剪去对角的矩形 8"/>
          <p:cNvSpPr/>
          <p:nvPr/>
        </p:nvSpPr>
        <p:spPr>
          <a:xfrm>
            <a:off x="6690995" y="4028440"/>
            <a:ext cx="2499360" cy="1776730"/>
          </a:xfrm>
          <a:prstGeom prst="snip2DiagRect">
            <a:avLst/>
          </a:prstGeom>
          <a:solidFill>
            <a:schemeClr val="tx1">
              <a:alpha val="50000"/>
            </a:schemeClr>
          </a:solidFill>
          <a:ln w="12700" cmpd="sng">
            <a:noFill/>
            <a:prstDash val="solid"/>
            <a:miter lim="800000"/>
          </a:ln>
        </p:spPr>
        <p:style>
          <a:lnRef idx="2">
            <a:schemeClr val="accent2">
              <a:shade val="50000"/>
            </a:schemeClr>
          </a:lnRef>
          <a:fillRef idx="1">
            <a:schemeClr val="accent2"/>
          </a:fillRef>
          <a:effectRef idx="0">
            <a:schemeClr val="accent2"/>
          </a:effectRef>
          <a:fontRef idx="minor">
            <a:schemeClr val="lt1"/>
          </a:fontRef>
        </p:style>
        <p:txBody>
          <a:bodyPr rtlCol="0" anchor="ctr"/>
          <a:p>
            <a:pPr algn="l">
              <a:lnSpc>
                <a:spcPct val="150000"/>
              </a:lnSpc>
            </a:pPr>
            <a:endParaRPr lang="zh-CN" altLang="en-US"/>
          </a:p>
        </p:txBody>
      </p:sp>
      <p:sp>
        <p:nvSpPr>
          <p:cNvPr id="10" name="剪去对角的矩形 9"/>
          <p:cNvSpPr/>
          <p:nvPr/>
        </p:nvSpPr>
        <p:spPr>
          <a:xfrm>
            <a:off x="7204075" y="3780790"/>
            <a:ext cx="1475740" cy="431800"/>
          </a:xfrm>
          <a:prstGeom prst="snip2DiagRect">
            <a:avLst/>
          </a:prstGeom>
          <a:solidFill>
            <a:srgbClr val="2B46C2"/>
          </a:solidFill>
          <a:ln w="12700" cmpd="sng">
            <a:noFill/>
            <a:prstDash val="solid"/>
            <a:miter lim="800000"/>
          </a:ln>
        </p:spPr>
        <p:style>
          <a:lnRef idx="2">
            <a:schemeClr val="accent2">
              <a:shade val="50000"/>
            </a:schemeClr>
          </a:lnRef>
          <a:fillRef idx="1">
            <a:schemeClr val="accent2"/>
          </a:fillRef>
          <a:effectRef idx="0">
            <a:schemeClr val="accent2"/>
          </a:effectRef>
          <a:fontRef idx="minor">
            <a:schemeClr val="lt1"/>
          </a:fontRef>
        </p:style>
        <p:txBody>
          <a:bodyPr rtlCol="0" anchor="ctr"/>
          <a:p>
            <a:pPr algn="ctr"/>
            <a:r>
              <a:rPr lang="zh-CN" altLang="en-US"/>
              <a:t>链下存储</a:t>
            </a:r>
            <a:endParaRPr lang="zh-CN" altLang="en-US"/>
          </a:p>
        </p:txBody>
      </p:sp>
      <p:sp>
        <p:nvSpPr>
          <p:cNvPr id="11" name="文本框 10"/>
          <p:cNvSpPr txBox="1"/>
          <p:nvPr/>
        </p:nvSpPr>
        <p:spPr>
          <a:xfrm>
            <a:off x="6929755" y="4521200"/>
            <a:ext cx="2169795" cy="737235"/>
          </a:xfrm>
          <a:prstGeom prst="rect">
            <a:avLst/>
          </a:prstGeom>
          <a:noFill/>
        </p:spPr>
        <p:txBody>
          <a:bodyPr wrap="square" rtlCol="0">
            <a:spAutoFit/>
          </a:bodyPr>
          <a:p>
            <a:pPr marL="285750" indent="-285750" algn="l">
              <a:lnSpc>
                <a:spcPct val="150000"/>
              </a:lnSpc>
              <a:buFont typeface="Arial" panose="020B0604020202020204" pitchFamily="34" charset="0"/>
              <a:buChar char="•"/>
            </a:pPr>
            <a:r>
              <a:rPr lang="zh-CN" altLang="en-US" sz="1400">
                <a:solidFill>
                  <a:schemeClr val="bg1"/>
                </a:solidFill>
                <a:sym typeface="+mn-ea"/>
              </a:rPr>
              <a:t>摘要上链</a:t>
            </a:r>
            <a:endParaRPr lang="zh-CN" altLang="en-US" sz="1400">
              <a:solidFill>
                <a:schemeClr val="bg1"/>
              </a:solidFill>
              <a:sym typeface="+mn-ea"/>
            </a:endParaRPr>
          </a:p>
          <a:p>
            <a:pPr marL="285750" indent="-285750" algn="l">
              <a:lnSpc>
                <a:spcPct val="150000"/>
              </a:lnSpc>
              <a:buFont typeface="Arial" panose="020B0604020202020204" pitchFamily="34" charset="0"/>
              <a:buChar char="•"/>
            </a:pPr>
            <a:r>
              <a:rPr lang="zh-CN" altLang="en-US" sz="1400">
                <a:solidFill>
                  <a:schemeClr val="bg1"/>
                </a:solidFill>
              </a:rPr>
              <a:t>去中心化文件系统</a:t>
            </a:r>
            <a:endParaRPr lang="zh-CN" altLang="en-US" sz="1400">
              <a:solidFill>
                <a:schemeClr val="bg1"/>
              </a:solidFill>
            </a:endParaRPr>
          </a:p>
        </p:txBody>
      </p:sp>
      <p:sp>
        <p:nvSpPr>
          <p:cNvPr id="16" name="矩形 15"/>
          <p:cNvSpPr/>
          <p:nvPr/>
        </p:nvSpPr>
        <p:spPr>
          <a:xfrm>
            <a:off x="1861185" y="2593340"/>
            <a:ext cx="3138805" cy="1935480"/>
          </a:xfrm>
          <a:prstGeom prst="rect">
            <a:avLst/>
          </a:prstGeom>
          <a:noFill/>
          <a:ln>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2" name="文本框 11"/>
          <p:cNvSpPr txBox="1"/>
          <p:nvPr/>
        </p:nvSpPr>
        <p:spPr>
          <a:xfrm>
            <a:off x="2094865" y="2774950"/>
            <a:ext cx="2475230" cy="1753235"/>
          </a:xfrm>
          <a:prstGeom prst="rect">
            <a:avLst/>
          </a:prstGeom>
          <a:noFill/>
        </p:spPr>
        <p:txBody>
          <a:bodyPr wrap="none" rtlCol="0">
            <a:spAutoFit/>
          </a:bodyPr>
          <a:p>
            <a:pPr algn="l">
              <a:lnSpc>
                <a:spcPct val="150000"/>
              </a:lnSpc>
            </a:pPr>
            <a:r>
              <a:rPr lang="zh-CN" altLang="en-US" sz="1600">
                <a:solidFill>
                  <a:srgbClr val="31ECC3"/>
                </a:solidFill>
                <a:sym typeface="+mn-ea"/>
              </a:rPr>
              <a:t>数据存储要求：</a:t>
            </a:r>
            <a:endParaRPr lang="zh-CN" altLang="en-US" sz="1600">
              <a:solidFill>
                <a:srgbClr val="31ECC3"/>
              </a:solidFill>
            </a:endParaRPr>
          </a:p>
          <a:p>
            <a:pPr marL="285750" indent="-285750" algn="l">
              <a:lnSpc>
                <a:spcPct val="150000"/>
              </a:lnSpc>
              <a:buFont typeface="Arial" panose="020B0604020202020204" pitchFamily="34" charset="0"/>
              <a:buChar char="•"/>
            </a:pPr>
            <a:r>
              <a:rPr lang="zh-CN" altLang="en-US" sz="1400">
                <a:solidFill>
                  <a:schemeClr val="bg1"/>
                </a:solidFill>
                <a:sym typeface="+mn-ea"/>
              </a:rPr>
              <a:t>机密性（</a:t>
            </a:r>
            <a:r>
              <a:rPr lang="en-US" altLang="zh-CN" sz="1400">
                <a:solidFill>
                  <a:schemeClr val="bg1"/>
                </a:solidFill>
                <a:sym typeface="+mn-ea"/>
              </a:rPr>
              <a:t>C</a:t>
            </a:r>
            <a:r>
              <a:rPr lang="zh-CN" altLang="en-US" sz="1400">
                <a:solidFill>
                  <a:schemeClr val="bg1"/>
                </a:solidFill>
                <a:sym typeface="+mn-ea"/>
              </a:rPr>
              <a:t>onfidentiality）</a:t>
            </a:r>
            <a:endParaRPr lang="zh-CN" altLang="en-US" sz="1400">
              <a:solidFill>
                <a:schemeClr val="bg1"/>
              </a:solidFill>
            </a:endParaRPr>
          </a:p>
          <a:p>
            <a:pPr marL="285750" indent="-285750" algn="l">
              <a:lnSpc>
                <a:spcPct val="150000"/>
              </a:lnSpc>
              <a:buFont typeface="Arial" panose="020B0604020202020204" pitchFamily="34" charset="0"/>
              <a:buChar char="•"/>
            </a:pPr>
            <a:r>
              <a:rPr lang="zh-CN" altLang="en-US" sz="1400">
                <a:solidFill>
                  <a:schemeClr val="bg1"/>
                </a:solidFill>
                <a:sym typeface="+mn-ea"/>
              </a:rPr>
              <a:t>完整性（</a:t>
            </a:r>
            <a:r>
              <a:rPr lang="en-US" altLang="zh-CN" sz="1400">
                <a:solidFill>
                  <a:schemeClr val="bg1"/>
                </a:solidFill>
                <a:sym typeface="+mn-ea"/>
              </a:rPr>
              <a:t>I</a:t>
            </a:r>
            <a:r>
              <a:rPr lang="zh-CN" altLang="en-US" sz="1400">
                <a:solidFill>
                  <a:schemeClr val="bg1"/>
                </a:solidFill>
                <a:sym typeface="+mn-ea"/>
              </a:rPr>
              <a:t>ntegrity）</a:t>
            </a:r>
            <a:endParaRPr lang="zh-CN" altLang="en-US" sz="1400">
              <a:solidFill>
                <a:schemeClr val="bg1"/>
              </a:solidFill>
            </a:endParaRPr>
          </a:p>
          <a:p>
            <a:pPr marL="285750" indent="-285750" algn="l">
              <a:lnSpc>
                <a:spcPct val="150000"/>
              </a:lnSpc>
              <a:buFont typeface="Arial" panose="020B0604020202020204" pitchFamily="34" charset="0"/>
              <a:buChar char="•"/>
            </a:pPr>
            <a:r>
              <a:rPr lang="zh-CN" altLang="en-US" sz="1400">
                <a:solidFill>
                  <a:schemeClr val="bg1"/>
                </a:solidFill>
                <a:sym typeface="+mn-ea"/>
              </a:rPr>
              <a:t>可用性（</a:t>
            </a:r>
            <a:r>
              <a:rPr lang="en-US" altLang="zh-CN" sz="1400">
                <a:solidFill>
                  <a:schemeClr val="bg1"/>
                </a:solidFill>
                <a:sym typeface="+mn-ea"/>
              </a:rPr>
              <a:t>A</a:t>
            </a:r>
            <a:r>
              <a:rPr lang="zh-CN" altLang="en-US" sz="1400">
                <a:solidFill>
                  <a:schemeClr val="bg1"/>
                </a:solidFill>
                <a:sym typeface="+mn-ea"/>
              </a:rPr>
              <a:t>vailability）</a:t>
            </a:r>
            <a:endParaRPr lang="zh-CN" altLang="en-US" sz="1400">
              <a:solidFill>
                <a:schemeClr val="bg1"/>
              </a:solidFill>
            </a:endParaRPr>
          </a:p>
          <a:p>
            <a:pPr>
              <a:lnSpc>
                <a:spcPct val="150000"/>
              </a:lnSpc>
            </a:pPr>
            <a:endParaRPr lang="zh-CN" altLang="en-US" sz="1400">
              <a:solidFill>
                <a:schemeClr val="bg1"/>
              </a:solidFill>
            </a:endParaRPr>
          </a:p>
        </p:txBody>
      </p:sp>
    </p:spTree>
    <p:custDataLst>
      <p:tags r:id="rId2"/>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childTnLst>
                                </p:cTn>
                              </p:par>
                              <p:par>
                                <p:cTn id="12" presetID="1" presetClass="entr" presetSubtype="0" fill="hold" grpId="0" nodeType="withEffect">
                                  <p:stCondLst>
                                    <p:cond delay="0"/>
                                  </p:stCondLst>
                                  <p:childTnLst>
                                    <p:set>
                                      <p:cBhvr>
                                        <p:cTn id="13" dur="1" fill="hold">
                                          <p:stCondLst>
                                            <p:cond delay="0"/>
                                          </p:stCondLst>
                                        </p:cTn>
                                        <p:tgtEl>
                                          <p:spTgt spid="12"/>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0"/>
                                          </p:stCondLst>
                                        </p:cTn>
                                        <p:tgtEl>
                                          <p:spTgt spid="177"/>
                                        </p:tgtEl>
                                        <p:attrNameLst>
                                          <p:attrName>style.visibility</p:attrName>
                                        </p:attrNameLst>
                                      </p:cBhvr>
                                      <p:to>
                                        <p:strVal val="visible"/>
                                      </p:to>
                                    </p:set>
                                  </p:childTnLst>
                                </p:cTn>
                              </p:par>
                              <p:par>
                                <p:cTn id="18" presetID="1" presetClass="entr" presetSubtype="0" fill="hold" grpId="0" nodeType="withEffect">
                                  <p:stCondLst>
                                    <p:cond delay="0"/>
                                  </p:stCondLst>
                                  <p:childTnLst>
                                    <p:set>
                                      <p:cBhvr>
                                        <p:cTn id="19" dur="1" fill="hold">
                                          <p:stCondLst>
                                            <p:cond delay="0"/>
                                          </p:stCondLst>
                                        </p:cTn>
                                        <p:tgtEl>
                                          <p:spTgt spid="178"/>
                                        </p:tgtEl>
                                        <p:attrNameLst>
                                          <p:attrName>style.visibility</p:attrName>
                                        </p:attrNameLst>
                                      </p:cBhvr>
                                      <p:to>
                                        <p:strVal val="visible"/>
                                      </p:to>
                                    </p:set>
                                  </p:childTnLst>
                                </p:cTn>
                              </p:par>
                              <p:par>
                                <p:cTn id="20" presetID="1" presetClass="entr" presetSubtype="0" fill="hold" grpId="0" nodeType="withEffect">
                                  <p:stCondLst>
                                    <p:cond delay="0"/>
                                  </p:stCondLst>
                                  <p:childTnLst>
                                    <p:set>
                                      <p:cBhvr>
                                        <p:cTn id="21" dur="1" fill="hold">
                                          <p:stCondLst>
                                            <p:cond delay="0"/>
                                          </p:stCondLst>
                                        </p:cTn>
                                        <p:tgtEl>
                                          <p:spTgt spid="175"/>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childTnLst>
                                    <p:set>
                                      <p:cBhvr>
                                        <p:cTn id="25" dur="1" fill="hold">
                                          <p:stCondLst>
                                            <p:cond delay="0"/>
                                          </p:stCondLst>
                                        </p:cTn>
                                        <p:tgtEl>
                                          <p:spTgt spid="10"/>
                                        </p:tgtEl>
                                        <p:attrNameLst>
                                          <p:attrName>style.visibility</p:attrName>
                                        </p:attrNameLst>
                                      </p:cBhvr>
                                      <p:to>
                                        <p:strVal val="visible"/>
                                      </p:to>
                                    </p:set>
                                  </p:childTnLst>
                                </p:cTn>
                              </p:par>
                              <p:par>
                                <p:cTn id="26" presetID="1" presetClass="entr" presetSubtype="0" fill="hold" grpId="0" nodeType="withEffect">
                                  <p:stCondLst>
                                    <p:cond delay="0"/>
                                  </p:stCondLst>
                                  <p:childTnLst>
                                    <p:set>
                                      <p:cBhvr>
                                        <p:cTn id="27" dur="1" fill="hold">
                                          <p:stCondLst>
                                            <p:cond delay="0"/>
                                          </p:stCondLst>
                                        </p:cTn>
                                        <p:tgtEl>
                                          <p:spTgt spid="9"/>
                                        </p:tgtEl>
                                        <p:attrNameLst>
                                          <p:attrName>style.visibility</p:attrName>
                                        </p:attrNameLst>
                                      </p:cBhvr>
                                      <p:to>
                                        <p:strVal val="visible"/>
                                      </p:to>
                                    </p:set>
                                  </p:childTnLst>
                                </p:cTn>
                              </p:par>
                              <p:par>
                                <p:cTn id="28" presetID="1" presetClass="entr" presetSubtype="0" fill="hold" grpId="0" nodeType="withEffect">
                                  <p:stCondLst>
                                    <p:cond delay="0"/>
                                  </p:stCondLst>
                                  <p:childTnLst>
                                    <p:set>
                                      <p:cBhvr>
                                        <p:cTn id="29"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ldLvl="0" animBg="1"/>
      <p:bldP spid="16" grpId="0" animBg="1"/>
      <p:bldP spid="12" grpId="0"/>
      <p:bldP spid="177" grpId="0" animBg="1"/>
      <p:bldP spid="178" grpId="0"/>
      <p:bldP spid="175" grpId="0" animBg="1"/>
      <p:bldP spid="10" grpId="0" animBg="1"/>
      <p:bldP spid="9" grpId="0" animBg="1"/>
      <p:bldP spid="11"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p:cNvPicPr>
            <a:picLocks noChangeAspect="1"/>
          </p:cNvPicPr>
          <p:nvPr/>
        </p:nvPicPr>
        <p:blipFill>
          <a:blip r:embed="rId1"/>
          <a:stretch>
            <a:fillRect/>
          </a:stretch>
        </p:blipFill>
        <p:spPr>
          <a:xfrm>
            <a:off x="0" y="-3175"/>
            <a:ext cx="12207875" cy="6858000"/>
          </a:xfrm>
          <a:prstGeom prst="rect">
            <a:avLst/>
          </a:prstGeom>
        </p:spPr>
      </p:pic>
      <p:sp>
        <p:nvSpPr>
          <p:cNvPr id="42" name="矩形 41"/>
          <p:cNvSpPr/>
          <p:nvPr/>
        </p:nvSpPr>
        <p:spPr>
          <a:xfrm>
            <a:off x="15875" y="0"/>
            <a:ext cx="12192000" cy="6854825"/>
          </a:xfrm>
          <a:prstGeom prst="rect">
            <a:avLst/>
          </a:prstGeom>
          <a:solidFill>
            <a:schemeClr val="tx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6" name="矩形 15"/>
          <p:cNvSpPr/>
          <p:nvPr/>
        </p:nvSpPr>
        <p:spPr>
          <a:xfrm>
            <a:off x="5932170" y="5009515"/>
            <a:ext cx="1388110" cy="1077595"/>
          </a:xfrm>
          <a:prstGeom prst="rect">
            <a:avLst/>
          </a:prstGeom>
          <a:solidFill>
            <a:srgbClr val="778CE6"/>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50000"/>
              </a:lnSpc>
            </a:pPr>
            <a:endParaRPr lang="zh-CN" altLang="en-US" sz="1200"/>
          </a:p>
        </p:txBody>
      </p:sp>
      <p:sp>
        <p:nvSpPr>
          <p:cNvPr id="9" name="矩形 8"/>
          <p:cNvSpPr/>
          <p:nvPr/>
        </p:nvSpPr>
        <p:spPr>
          <a:xfrm>
            <a:off x="1969770" y="1293495"/>
            <a:ext cx="1388110" cy="1077595"/>
          </a:xfrm>
          <a:prstGeom prst="rect">
            <a:avLst/>
          </a:prstGeom>
          <a:solidFill>
            <a:srgbClr val="778CE6"/>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50000"/>
              </a:lnSpc>
            </a:pPr>
            <a:endParaRPr lang="zh-CN" altLang="en-US" sz="1200"/>
          </a:p>
        </p:txBody>
      </p:sp>
      <p:sp>
        <p:nvSpPr>
          <p:cNvPr id="7" name="矩形 6"/>
          <p:cNvSpPr/>
          <p:nvPr/>
        </p:nvSpPr>
        <p:spPr>
          <a:xfrm>
            <a:off x="5932805" y="1285240"/>
            <a:ext cx="1497330" cy="1077595"/>
          </a:xfrm>
          <a:prstGeom prst="rect">
            <a:avLst/>
          </a:prstGeom>
          <a:solidFill>
            <a:srgbClr val="778CE6"/>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50000"/>
              </a:lnSpc>
            </a:pPr>
            <a:endParaRPr lang="zh-CN" altLang="en-US" sz="1200"/>
          </a:p>
        </p:txBody>
      </p:sp>
      <p:sp>
        <p:nvSpPr>
          <p:cNvPr id="6" name="右箭头 5"/>
          <p:cNvSpPr/>
          <p:nvPr/>
        </p:nvSpPr>
        <p:spPr>
          <a:xfrm>
            <a:off x="706755" y="2205990"/>
            <a:ext cx="8336280" cy="2914650"/>
          </a:xfrm>
          <a:prstGeom prst="rightArrow">
            <a:avLst>
              <a:gd name="adj1" fmla="val 66359"/>
              <a:gd name="adj2" fmla="val 48235"/>
            </a:avLst>
          </a:prstGeom>
          <a:solidFill>
            <a:srgbClr val="122C8D"/>
          </a:solidFill>
          <a:ln w="12700" cmpd="sng">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l"/>
            <a:endParaRPr lang="zh-CN" altLang="en-US" sz="1200"/>
          </a:p>
          <a:p>
            <a:pPr algn="l"/>
            <a:endParaRPr lang="zh-CN" altLang="en-US" sz="1200"/>
          </a:p>
          <a:p>
            <a:pPr algn="l"/>
            <a:endParaRPr lang="zh-CN" altLang="en-US" sz="1200"/>
          </a:p>
          <a:p>
            <a:pPr algn="l"/>
            <a:endParaRPr lang="zh-CN" altLang="en-US" sz="1200"/>
          </a:p>
          <a:p>
            <a:pPr algn="l"/>
            <a:endParaRPr lang="zh-CN" altLang="en-US" sz="1200"/>
          </a:p>
          <a:p>
            <a:pPr algn="l"/>
            <a:endParaRPr lang="zh-CN" altLang="en-US" sz="1200"/>
          </a:p>
          <a:p>
            <a:pPr algn="l"/>
            <a:endParaRPr lang="zh-CN" altLang="en-US" sz="1200"/>
          </a:p>
          <a:p>
            <a:pPr algn="l"/>
            <a:endParaRPr lang="zh-CN" altLang="en-US" sz="1200"/>
          </a:p>
        </p:txBody>
      </p:sp>
      <p:sp>
        <p:nvSpPr>
          <p:cNvPr id="23" name="六边形 22"/>
          <p:cNvSpPr>
            <a:spLocks noChangeAspect="1"/>
          </p:cNvSpPr>
          <p:nvPr/>
        </p:nvSpPr>
        <p:spPr>
          <a:xfrm rot="5400000">
            <a:off x="686118" y="5022862"/>
            <a:ext cx="682625" cy="589892"/>
          </a:xfrm>
          <a:prstGeom prst="hexagon">
            <a:avLst/>
          </a:prstGeom>
          <a:solidFill>
            <a:srgbClr val="2B46C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9" name="六边形 18"/>
          <p:cNvSpPr>
            <a:spLocks noChangeAspect="1"/>
          </p:cNvSpPr>
          <p:nvPr/>
        </p:nvSpPr>
        <p:spPr>
          <a:xfrm rot="5400000">
            <a:off x="686118" y="1646567"/>
            <a:ext cx="682625" cy="589892"/>
          </a:xfrm>
          <a:prstGeom prst="hexagon">
            <a:avLst/>
          </a:prstGeom>
          <a:solidFill>
            <a:srgbClr val="2B46C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60" name="组合 59"/>
          <p:cNvGrpSpPr/>
          <p:nvPr/>
        </p:nvGrpSpPr>
        <p:grpSpPr>
          <a:xfrm>
            <a:off x="2202180" y="892810"/>
            <a:ext cx="9642475" cy="76200"/>
            <a:chOff x="3984" y="1331"/>
            <a:chExt cx="15185" cy="120"/>
          </a:xfrm>
        </p:grpSpPr>
        <p:cxnSp>
          <p:nvCxnSpPr>
            <p:cNvPr id="61" name="直接连接符 60"/>
            <p:cNvCxnSpPr/>
            <p:nvPr/>
          </p:nvCxnSpPr>
          <p:spPr>
            <a:xfrm>
              <a:off x="4761" y="1392"/>
              <a:ext cx="14408" cy="0"/>
            </a:xfrm>
            <a:prstGeom prst="line">
              <a:avLst/>
            </a:prstGeom>
            <a:ln w="12700" cap="flat">
              <a:solidFill>
                <a:srgbClr val="2B46C2"/>
              </a:solidFill>
              <a:round/>
              <a:tailEnd type="diamond" w="med" len="med"/>
            </a:ln>
          </p:spPr>
          <p:style>
            <a:lnRef idx="1">
              <a:schemeClr val="accent1"/>
            </a:lnRef>
            <a:fillRef idx="0">
              <a:schemeClr val="accent1"/>
            </a:fillRef>
            <a:effectRef idx="0">
              <a:schemeClr val="accent1"/>
            </a:effectRef>
            <a:fontRef idx="minor">
              <a:schemeClr val="tx1"/>
            </a:fontRef>
          </p:style>
        </p:cxnSp>
        <p:grpSp>
          <p:nvGrpSpPr>
            <p:cNvPr id="82" name="组合 81"/>
            <p:cNvGrpSpPr/>
            <p:nvPr/>
          </p:nvGrpSpPr>
          <p:grpSpPr>
            <a:xfrm rot="0" flipH="1">
              <a:off x="3984" y="1331"/>
              <a:ext cx="849" cy="120"/>
              <a:chOff x="702468" y="942975"/>
              <a:chExt cx="492918" cy="70143"/>
            </a:xfrm>
            <a:solidFill>
              <a:srgbClr val="2B46C2"/>
            </a:solidFill>
          </p:grpSpPr>
          <p:sp>
            <p:nvSpPr>
              <p:cNvPr id="83" name="平行四边形 82"/>
              <p:cNvSpPr/>
              <p:nvPr/>
            </p:nvSpPr>
            <p:spPr>
              <a:xfrm>
                <a:off x="702468"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200"/>
              </a:p>
            </p:txBody>
          </p:sp>
          <p:sp>
            <p:nvSpPr>
              <p:cNvPr id="84" name="平行四边形 83"/>
              <p:cNvSpPr/>
              <p:nvPr/>
            </p:nvSpPr>
            <p:spPr>
              <a:xfrm>
                <a:off x="803076"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200">
                  <a:solidFill>
                    <a:schemeClr val="lt1">
                      <a:lumMod val="100000"/>
                    </a:schemeClr>
                  </a:solidFill>
                </a:endParaRPr>
              </a:p>
            </p:txBody>
          </p:sp>
          <p:sp>
            <p:nvSpPr>
              <p:cNvPr id="85" name="平行四边形 84"/>
              <p:cNvSpPr/>
              <p:nvPr/>
            </p:nvSpPr>
            <p:spPr>
              <a:xfrm>
                <a:off x="903684"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200">
                  <a:solidFill>
                    <a:schemeClr val="lt1">
                      <a:lumMod val="100000"/>
                    </a:schemeClr>
                  </a:solidFill>
                </a:endParaRPr>
              </a:p>
            </p:txBody>
          </p:sp>
          <p:sp>
            <p:nvSpPr>
              <p:cNvPr id="86" name="平行四边形 85"/>
              <p:cNvSpPr/>
              <p:nvPr/>
            </p:nvSpPr>
            <p:spPr>
              <a:xfrm>
                <a:off x="1004292"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200">
                  <a:solidFill>
                    <a:schemeClr val="lt1">
                      <a:lumMod val="100000"/>
                    </a:schemeClr>
                  </a:solidFill>
                </a:endParaRPr>
              </a:p>
            </p:txBody>
          </p:sp>
          <p:sp>
            <p:nvSpPr>
              <p:cNvPr id="96" name="平行四边形 95"/>
              <p:cNvSpPr/>
              <p:nvPr/>
            </p:nvSpPr>
            <p:spPr>
              <a:xfrm>
                <a:off x="1104899"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200"/>
              </a:p>
            </p:txBody>
          </p:sp>
        </p:grpSp>
      </p:grpSp>
      <p:sp>
        <p:nvSpPr>
          <p:cNvPr id="115" name="文本框 114"/>
          <p:cNvSpPr txBox="1"/>
          <p:nvPr/>
        </p:nvSpPr>
        <p:spPr>
          <a:xfrm>
            <a:off x="333375" y="331470"/>
            <a:ext cx="3162300" cy="491490"/>
          </a:xfrm>
          <a:prstGeom prst="rect">
            <a:avLst/>
          </a:prstGeom>
          <a:noFill/>
        </p:spPr>
        <p:txBody>
          <a:bodyPr wrap="square" rtlCol="0">
            <a:spAutoFit/>
          </a:bodyPr>
          <a:p>
            <a:pPr algn="dist"/>
            <a:r>
              <a:rPr lang="zh-CN" sz="2600" i="1" dirty="0">
                <a:solidFill>
                  <a:schemeClr val="bg1"/>
                </a:solidFill>
                <a:latin typeface="汉仪雅酷黑简" panose="00020600040101010101" charset="-122"/>
                <a:ea typeface="汉仪雅酷黑简" panose="00020600040101010101" charset="-122"/>
                <a:sym typeface="+mn-ea"/>
              </a:rPr>
              <a:t>链上</a:t>
            </a:r>
            <a:r>
              <a:rPr lang="zh-CN" sz="2600" i="1" dirty="0">
                <a:solidFill>
                  <a:schemeClr val="bg1"/>
                </a:solidFill>
                <a:latin typeface="汉仪雅酷黑简" panose="00020600040101010101" charset="-122"/>
                <a:ea typeface="汉仪雅酷黑简" panose="00020600040101010101" charset="-122"/>
                <a:sym typeface="+mn-ea"/>
              </a:rPr>
              <a:t>存储，密文上链</a:t>
            </a:r>
            <a:endParaRPr lang="zh-CN" sz="2600" i="1" dirty="0">
              <a:solidFill>
                <a:schemeClr val="bg1"/>
              </a:solidFill>
              <a:latin typeface="汉仪雅酷黑简" panose="00020600040101010101" charset="-122"/>
              <a:ea typeface="汉仪雅酷黑简" panose="00020600040101010101" charset="-122"/>
              <a:sym typeface="+mn-ea"/>
            </a:endParaRPr>
          </a:p>
        </p:txBody>
      </p:sp>
      <p:sp>
        <p:nvSpPr>
          <p:cNvPr id="3" name="平行四边形 2"/>
          <p:cNvSpPr/>
          <p:nvPr/>
        </p:nvSpPr>
        <p:spPr>
          <a:xfrm>
            <a:off x="-635" y="358140"/>
            <a:ext cx="121920" cy="438150"/>
          </a:xfrm>
          <a:prstGeom prst="parallelogram">
            <a:avLst>
              <a:gd name="adj" fmla="val 0"/>
            </a:avLst>
          </a:prstGeom>
          <a:solidFill>
            <a:srgbClr val="2B46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200"/>
          </a:p>
        </p:txBody>
      </p:sp>
      <p:sp>
        <p:nvSpPr>
          <p:cNvPr id="4" name="矩形 3"/>
          <p:cNvSpPr/>
          <p:nvPr/>
        </p:nvSpPr>
        <p:spPr>
          <a:xfrm>
            <a:off x="1971675" y="1376045"/>
            <a:ext cx="1388110" cy="990600"/>
          </a:xfrm>
          <a:prstGeom prst="rect">
            <a:avLst/>
          </a:prstGeom>
          <a:no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50000"/>
              </a:lnSpc>
            </a:pPr>
            <a:r>
              <a:rPr lang="zh-CN" altLang="en-US" sz="1200"/>
              <a:t>数据对称加密</a:t>
            </a:r>
            <a:endParaRPr lang="zh-CN" altLang="en-US" sz="1200"/>
          </a:p>
          <a:p>
            <a:pPr algn="ctr">
              <a:lnSpc>
                <a:spcPct val="150000"/>
              </a:lnSpc>
            </a:pPr>
            <a:r>
              <a:rPr lang="zh-CN" altLang="en-US" sz="1200"/>
              <a:t>密文上链</a:t>
            </a:r>
            <a:endParaRPr lang="zh-CN" altLang="en-US" sz="1200"/>
          </a:p>
          <a:p>
            <a:pPr algn="ctr">
              <a:lnSpc>
                <a:spcPct val="150000"/>
              </a:lnSpc>
            </a:pPr>
            <a:r>
              <a:rPr lang="zh-CN" altLang="en-US" sz="1200"/>
              <a:t>密钥本地保存</a:t>
            </a:r>
            <a:endParaRPr lang="zh-CN" altLang="en-US" sz="1200"/>
          </a:p>
        </p:txBody>
      </p:sp>
      <p:sp>
        <p:nvSpPr>
          <p:cNvPr id="5" name="剪去对角的矩形 4"/>
          <p:cNvSpPr/>
          <p:nvPr/>
        </p:nvSpPr>
        <p:spPr>
          <a:xfrm>
            <a:off x="1995805" y="2854960"/>
            <a:ext cx="1363980" cy="1624965"/>
          </a:xfrm>
          <a:prstGeom prst="snip2DiagRect">
            <a:avLst/>
          </a:prstGeom>
          <a:solidFill>
            <a:schemeClr val="bg1">
              <a:alpha val="1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l">
              <a:lnSpc>
                <a:spcPct val="150000"/>
              </a:lnSpc>
            </a:pPr>
            <a:r>
              <a:rPr lang="zh-CN" altLang="en-US" sz="1000">
                <a:solidFill>
                  <a:schemeClr val="bg1"/>
                </a:solidFill>
              </a:rPr>
              <a:t>数据</a:t>
            </a:r>
            <a:r>
              <a:rPr lang="en-US" altLang="zh-CN" sz="1000">
                <a:solidFill>
                  <a:schemeClr val="bg1"/>
                </a:solidFill>
              </a:rPr>
              <a:t>:[</a:t>
            </a:r>
            <a:endParaRPr lang="en-US" altLang="zh-CN" sz="1000">
              <a:solidFill>
                <a:schemeClr val="bg1"/>
              </a:solidFill>
            </a:endParaRPr>
          </a:p>
          <a:p>
            <a:pPr algn="l">
              <a:lnSpc>
                <a:spcPct val="150000"/>
              </a:lnSpc>
            </a:pPr>
            <a:r>
              <a:rPr lang="en-US" altLang="zh-CN" sz="1000">
                <a:solidFill>
                  <a:schemeClr val="bg1"/>
                </a:solidFill>
              </a:rPr>
              <a:t>  {c1:xxx}</a:t>
            </a:r>
            <a:endParaRPr lang="en-US" altLang="zh-CN" sz="1000">
              <a:solidFill>
                <a:schemeClr val="bg1"/>
              </a:solidFill>
            </a:endParaRPr>
          </a:p>
          <a:p>
            <a:pPr algn="l">
              <a:lnSpc>
                <a:spcPct val="150000"/>
              </a:lnSpc>
            </a:pPr>
            <a:r>
              <a:rPr lang="en-US" altLang="zh-CN" sz="1000">
                <a:solidFill>
                  <a:schemeClr val="bg1"/>
                </a:solidFill>
              </a:rPr>
              <a:t>  {c2:xxxx}</a:t>
            </a:r>
            <a:endParaRPr lang="en-US" altLang="zh-CN" sz="1000">
              <a:solidFill>
                <a:schemeClr val="bg1"/>
              </a:solidFill>
            </a:endParaRPr>
          </a:p>
          <a:p>
            <a:pPr algn="l">
              <a:lnSpc>
                <a:spcPct val="150000"/>
              </a:lnSpc>
            </a:pPr>
            <a:r>
              <a:rPr lang="en-US" altLang="zh-CN" sz="1000">
                <a:solidFill>
                  <a:schemeClr val="bg1"/>
                </a:solidFill>
              </a:rPr>
              <a:t>   ...</a:t>
            </a:r>
            <a:endParaRPr lang="en-US" altLang="zh-CN" sz="1000">
              <a:solidFill>
                <a:schemeClr val="bg1"/>
              </a:solidFill>
            </a:endParaRPr>
          </a:p>
          <a:p>
            <a:pPr algn="l">
              <a:lnSpc>
                <a:spcPct val="150000"/>
              </a:lnSpc>
            </a:pPr>
            <a:r>
              <a:rPr lang="en-US" altLang="zh-CN" sz="1000">
                <a:solidFill>
                  <a:schemeClr val="bg1"/>
                </a:solidFill>
              </a:rPr>
              <a:t>]</a:t>
            </a:r>
            <a:endParaRPr lang="en-US" altLang="zh-CN" sz="1000">
              <a:solidFill>
                <a:schemeClr val="bg1"/>
              </a:solidFill>
            </a:endParaRPr>
          </a:p>
        </p:txBody>
      </p:sp>
      <p:sp>
        <p:nvSpPr>
          <p:cNvPr id="8" name="文本框 7"/>
          <p:cNvSpPr txBox="1"/>
          <p:nvPr/>
        </p:nvSpPr>
        <p:spPr>
          <a:xfrm>
            <a:off x="707390" y="1711325"/>
            <a:ext cx="640080" cy="460375"/>
          </a:xfrm>
          <a:prstGeom prst="rect">
            <a:avLst/>
          </a:prstGeom>
          <a:noFill/>
        </p:spPr>
        <p:txBody>
          <a:bodyPr wrap="none" rtlCol="0">
            <a:spAutoFit/>
          </a:bodyPr>
          <a:p>
            <a:pPr algn="ctr"/>
            <a:r>
              <a:rPr lang="zh-CN" altLang="en-US" sz="1200">
                <a:solidFill>
                  <a:schemeClr val="bg1"/>
                </a:solidFill>
              </a:rPr>
              <a:t>数据</a:t>
            </a:r>
            <a:endParaRPr lang="zh-CN" altLang="en-US" sz="1200">
              <a:solidFill>
                <a:schemeClr val="bg1"/>
              </a:solidFill>
            </a:endParaRPr>
          </a:p>
          <a:p>
            <a:pPr algn="ctr"/>
            <a:r>
              <a:rPr lang="zh-CN" altLang="en-US" sz="1200">
                <a:solidFill>
                  <a:schemeClr val="bg1"/>
                </a:solidFill>
              </a:rPr>
              <a:t>拥有方</a:t>
            </a:r>
            <a:endParaRPr lang="zh-CN" altLang="en-US" sz="1200">
              <a:solidFill>
                <a:schemeClr val="bg1"/>
              </a:solidFill>
            </a:endParaRPr>
          </a:p>
        </p:txBody>
      </p:sp>
      <p:sp>
        <p:nvSpPr>
          <p:cNvPr id="10" name="文本框 9"/>
          <p:cNvSpPr txBox="1"/>
          <p:nvPr/>
        </p:nvSpPr>
        <p:spPr>
          <a:xfrm>
            <a:off x="707390" y="5120640"/>
            <a:ext cx="640080" cy="460375"/>
          </a:xfrm>
          <a:prstGeom prst="rect">
            <a:avLst/>
          </a:prstGeom>
          <a:noFill/>
        </p:spPr>
        <p:txBody>
          <a:bodyPr wrap="none" rtlCol="0">
            <a:spAutoFit/>
          </a:bodyPr>
          <a:p>
            <a:pPr algn="ctr"/>
            <a:r>
              <a:rPr lang="zh-CN" altLang="en-US" sz="1200">
                <a:solidFill>
                  <a:schemeClr val="bg1"/>
                </a:solidFill>
              </a:rPr>
              <a:t>数据</a:t>
            </a:r>
            <a:endParaRPr lang="zh-CN" altLang="en-US" sz="1200">
              <a:solidFill>
                <a:schemeClr val="bg1"/>
              </a:solidFill>
            </a:endParaRPr>
          </a:p>
          <a:p>
            <a:pPr algn="ctr"/>
            <a:r>
              <a:rPr lang="zh-CN" altLang="en-US" sz="1200">
                <a:solidFill>
                  <a:schemeClr val="bg1"/>
                </a:solidFill>
              </a:rPr>
              <a:t>请求方</a:t>
            </a:r>
            <a:endParaRPr lang="zh-CN" altLang="en-US" sz="1200">
              <a:solidFill>
                <a:schemeClr val="bg1"/>
              </a:solidFill>
            </a:endParaRPr>
          </a:p>
        </p:txBody>
      </p:sp>
      <p:sp>
        <p:nvSpPr>
          <p:cNvPr id="12" name="剪去对角的矩形 11"/>
          <p:cNvSpPr/>
          <p:nvPr/>
        </p:nvSpPr>
        <p:spPr>
          <a:xfrm>
            <a:off x="3854450" y="2854960"/>
            <a:ext cx="1363980" cy="1624965"/>
          </a:xfrm>
          <a:prstGeom prst="snip2DiagRect">
            <a:avLst/>
          </a:prstGeom>
          <a:solidFill>
            <a:schemeClr val="bg1">
              <a:alpha val="1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l">
              <a:lnSpc>
                <a:spcPct val="150000"/>
              </a:lnSpc>
            </a:pPr>
            <a:r>
              <a:rPr lang="zh-CN" altLang="en-US" sz="1000">
                <a:solidFill>
                  <a:schemeClr val="bg1"/>
                </a:solidFill>
                <a:sym typeface="+mn-ea"/>
              </a:rPr>
              <a:t>数据</a:t>
            </a:r>
            <a:r>
              <a:rPr lang="en-US" altLang="zh-CN" sz="1000">
                <a:solidFill>
                  <a:schemeClr val="bg1"/>
                </a:solidFill>
              </a:rPr>
              <a:t>:[</a:t>
            </a:r>
            <a:endParaRPr lang="en-US" altLang="zh-CN" sz="1000">
              <a:solidFill>
                <a:schemeClr val="bg1"/>
              </a:solidFill>
            </a:endParaRPr>
          </a:p>
          <a:p>
            <a:pPr algn="l">
              <a:lnSpc>
                <a:spcPct val="150000"/>
              </a:lnSpc>
            </a:pPr>
            <a:r>
              <a:rPr lang="en-US" altLang="zh-CN" sz="1000">
                <a:solidFill>
                  <a:schemeClr val="bg1"/>
                </a:solidFill>
              </a:rPr>
              <a:t>  {c1:xxx</a:t>
            </a:r>
            <a:endParaRPr lang="en-US" altLang="zh-CN" sz="1000">
              <a:solidFill>
                <a:schemeClr val="bg1"/>
              </a:solidFill>
            </a:endParaRPr>
          </a:p>
          <a:p>
            <a:pPr algn="l">
              <a:lnSpc>
                <a:spcPct val="150000"/>
              </a:lnSpc>
            </a:pPr>
            <a:r>
              <a:rPr lang="en-US" altLang="zh-CN" sz="1000">
                <a:solidFill>
                  <a:schemeClr val="bg1"/>
                </a:solidFill>
              </a:rPr>
              <a:t>   sessions:[</a:t>
            </a:r>
            <a:endParaRPr lang="en-US" altLang="zh-CN" sz="1000">
              <a:solidFill>
                <a:schemeClr val="bg1"/>
              </a:solidFill>
            </a:endParaRPr>
          </a:p>
          <a:p>
            <a:pPr algn="l">
              <a:lnSpc>
                <a:spcPct val="150000"/>
              </a:lnSpc>
            </a:pPr>
            <a:r>
              <a:rPr lang="en-US" altLang="zh-CN" sz="1000">
                <a:solidFill>
                  <a:schemeClr val="bg1"/>
                </a:solidFill>
              </a:rPr>
              <a:t>     </a:t>
            </a:r>
            <a:r>
              <a:rPr lang="zh-CN" altLang="en-US" sz="1000">
                <a:solidFill>
                  <a:schemeClr val="bg1"/>
                </a:solidFill>
              </a:rPr>
              <a:t>请求</a:t>
            </a:r>
            <a:r>
              <a:rPr lang="en-US" altLang="zh-CN" sz="1000">
                <a:solidFill>
                  <a:schemeClr val="bg1"/>
                </a:solidFill>
              </a:rPr>
              <a:t>:xxx</a:t>
            </a:r>
            <a:endParaRPr lang="en-US" altLang="zh-CN" sz="1000">
              <a:solidFill>
                <a:schemeClr val="bg1"/>
              </a:solidFill>
            </a:endParaRPr>
          </a:p>
          <a:p>
            <a:pPr algn="l">
              <a:lnSpc>
                <a:spcPct val="150000"/>
              </a:lnSpc>
            </a:pPr>
            <a:r>
              <a:rPr lang="en-US" altLang="zh-CN" sz="1000">
                <a:solidFill>
                  <a:schemeClr val="bg1"/>
                </a:solidFill>
              </a:rPr>
              <a:t>     </a:t>
            </a:r>
            <a:r>
              <a:rPr lang="zh-CN" altLang="en-US" sz="1000">
                <a:solidFill>
                  <a:schemeClr val="bg1"/>
                </a:solidFill>
              </a:rPr>
              <a:t>交易</a:t>
            </a:r>
            <a:r>
              <a:rPr lang="en-US" altLang="zh-CN" sz="1000">
                <a:solidFill>
                  <a:schemeClr val="bg1"/>
                </a:solidFill>
              </a:rPr>
              <a:t>:xxx</a:t>
            </a:r>
            <a:endParaRPr lang="en-US" altLang="zh-CN" sz="1000">
              <a:solidFill>
                <a:schemeClr val="bg1"/>
              </a:solidFill>
            </a:endParaRPr>
          </a:p>
          <a:p>
            <a:pPr algn="l">
              <a:lnSpc>
                <a:spcPct val="150000"/>
              </a:lnSpc>
            </a:pPr>
            <a:r>
              <a:rPr lang="en-US" altLang="zh-CN" sz="1000">
                <a:solidFill>
                  <a:schemeClr val="bg1"/>
                </a:solidFill>
              </a:rPr>
              <a:t>  ]}</a:t>
            </a:r>
            <a:endParaRPr lang="en-US" altLang="zh-CN" sz="1000">
              <a:solidFill>
                <a:schemeClr val="bg1"/>
              </a:solidFill>
            </a:endParaRPr>
          </a:p>
          <a:p>
            <a:pPr algn="l">
              <a:lnSpc>
                <a:spcPct val="150000"/>
              </a:lnSpc>
            </a:pPr>
            <a:r>
              <a:rPr lang="en-US" altLang="zh-CN" sz="1000">
                <a:solidFill>
                  <a:schemeClr val="bg1"/>
                </a:solidFill>
              </a:rPr>
              <a:t>]</a:t>
            </a:r>
            <a:endParaRPr lang="en-US" altLang="zh-CN" sz="1000">
              <a:solidFill>
                <a:schemeClr val="bg1"/>
              </a:solidFill>
            </a:endParaRPr>
          </a:p>
        </p:txBody>
      </p:sp>
      <p:sp>
        <p:nvSpPr>
          <p:cNvPr id="22" name="文本框 21"/>
          <p:cNvSpPr txBox="1"/>
          <p:nvPr/>
        </p:nvSpPr>
        <p:spPr>
          <a:xfrm>
            <a:off x="9044305" y="2377440"/>
            <a:ext cx="2732405" cy="2353310"/>
          </a:xfrm>
          <a:prstGeom prst="rect">
            <a:avLst/>
          </a:prstGeom>
          <a:noFill/>
        </p:spPr>
        <p:txBody>
          <a:bodyPr wrap="square" rtlCol="0">
            <a:spAutoFit/>
          </a:bodyPr>
          <a:p>
            <a:pPr marL="342900" indent="-342900" algn="l">
              <a:lnSpc>
                <a:spcPct val="150000"/>
              </a:lnSpc>
              <a:buAutoNum type="arabicPeriod"/>
            </a:pPr>
            <a:r>
              <a:rPr lang="zh-CN" altLang="en-US" sz="1400">
                <a:solidFill>
                  <a:schemeClr val="bg1"/>
                </a:solidFill>
              </a:rPr>
              <a:t>只适用于数据内容较小的场景，密文内容需小于区块有效承载数据量；</a:t>
            </a:r>
            <a:endParaRPr lang="zh-CN" altLang="en-US" sz="1400">
              <a:solidFill>
                <a:schemeClr val="bg1"/>
              </a:solidFill>
            </a:endParaRPr>
          </a:p>
          <a:p>
            <a:pPr marL="342900" indent="-342900" algn="l">
              <a:lnSpc>
                <a:spcPct val="150000"/>
              </a:lnSpc>
              <a:buAutoNum type="arabicPeriod"/>
            </a:pPr>
            <a:r>
              <a:rPr lang="zh-CN" altLang="en-US" sz="1400">
                <a:solidFill>
                  <a:schemeClr val="bg1"/>
                </a:solidFill>
              </a:rPr>
              <a:t>成本较高，并存在一定的浪费。如果某条数据没有请求方，则在链上存储的密文便造成了存储资源的浪费。</a:t>
            </a:r>
            <a:endParaRPr lang="zh-CN" altLang="en-US" sz="1400">
              <a:solidFill>
                <a:schemeClr val="bg1"/>
              </a:solidFill>
            </a:endParaRPr>
          </a:p>
        </p:txBody>
      </p:sp>
      <p:sp>
        <p:nvSpPr>
          <p:cNvPr id="25" name="六边形 24"/>
          <p:cNvSpPr>
            <a:spLocks noChangeAspect="1"/>
          </p:cNvSpPr>
          <p:nvPr/>
        </p:nvSpPr>
        <p:spPr>
          <a:xfrm rot="5400000">
            <a:off x="2526901" y="1170310"/>
            <a:ext cx="276860" cy="239386"/>
          </a:xfrm>
          <a:prstGeom prst="hexagon">
            <a:avLst/>
          </a:prstGeom>
          <a:solidFill>
            <a:srgbClr val="2B46C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6" name="文本框 25"/>
          <p:cNvSpPr txBox="1"/>
          <p:nvPr/>
        </p:nvSpPr>
        <p:spPr>
          <a:xfrm>
            <a:off x="2524443" y="1153160"/>
            <a:ext cx="267335" cy="275590"/>
          </a:xfrm>
          <a:prstGeom prst="rect">
            <a:avLst/>
          </a:prstGeom>
          <a:noFill/>
        </p:spPr>
        <p:txBody>
          <a:bodyPr wrap="none" rtlCol="0">
            <a:spAutoFit/>
          </a:bodyPr>
          <a:p>
            <a:pPr algn="ctr"/>
            <a:r>
              <a:rPr lang="en-US" altLang="zh-CN" sz="1200" b="1">
                <a:solidFill>
                  <a:schemeClr val="bg1"/>
                </a:solidFill>
              </a:rPr>
              <a:t>1</a:t>
            </a:r>
            <a:endParaRPr lang="en-US" altLang="zh-CN" sz="1200" b="1">
              <a:solidFill>
                <a:schemeClr val="bg1"/>
              </a:solidFill>
            </a:endParaRPr>
          </a:p>
        </p:txBody>
      </p:sp>
      <p:sp>
        <p:nvSpPr>
          <p:cNvPr id="27" name="矩形 26"/>
          <p:cNvSpPr/>
          <p:nvPr/>
        </p:nvSpPr>
        <p:spPr>
          <a:xfrm>
            <a:off x="3842385" y="5009515"/>
            <a:ext cx="1388110" cy="1077595"/>
          </a:xfrm>
          <a:prstGeom prst="rect">
            <a:avLst/>
          </a:prstGeom>
          <a:solidFill>
            <a:srgbClr val="778CE6"/>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50000"/>
              </a:lnSpc>
            </a:pPr>
            <a:r>
              <a:rPr lang="zh-CN" altLang="en-US" sz="1200">
                <a:sym typeface="+mn-ea"/>
              </a:rPr>
              <a:t>请求数据</a:t>
            </a:r>
            <a:endParaRPr lang="zh-CN" altLang="en-US" sz="1200"/>
          </a:p>
          <a:p>
            <a:pPr algn="ctr">
              <a:lnSpc>
                <a:spcPct val="150000"/>
              </a:lnSpc>
            </a:pPr>
            <a:r>
              <a:rPr lang="zh-CN" altLang="en-US" sz="1200">
                <a:sym typeface="+mn-ea"/>
              </a:rPr>
              <a:t>发生交易</a:t>
            </a:r>
            <a:endParaRPr lang="zh-CN" altLang="en-US" sz="1200"/>
          </a:p>
        </p:txBody>
      </p:sp>
      <p:sp>
        <p:nvSpPr>
          <p:cNvPr id="28" name="六边形 27"/>
          <p:cNvSpPr>
            <a:spLocks noChangeAspect="1"/>
          </p:cNvSpPr>
          <p:nvPr/>
        </p:nvSpPr>
        <p:spPr>
          <a:xfrm rot="5400000">
            <a:off x="4391896" y="4890775"/>
            <a:ext cx="276860" cy="239386"/>
          </a:xfrm>
          <a:prstGeom prst="hexagon">
            <a:avLst/>
          </a:prstGeom>
          <a:solidFill>
            <a:srgbClr val="2B46C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9" name="文本框 28"/>
          <p:cNvSpPr txBox="1"/>
          <p:nvPr/>
        </p:nvSpPr>
        <p:spPr>
          <a:xfrm>
            <a:off x="4395153" y="4871720"/>
            <a:ext cx="267335" cy="275590"/>
          </a:xfrm>
          <a:prstGeom prst="rect">
            <a:avLst/>
          </a:prstGeom>
          <a:noFill/>
        </p:spPr>
        <p:txBody>
          <a:bodyPr wrap="none" rtlCol="0">
            <a:spAutoFit/>
          </a:bodyPr>
          <a:p>
            <a:pPr algn="ctr"/>
            <a:r>
              <a:rPr lang="en-US" altLang="zh-CN" sz="1200" b="1">
                <a:solidFill>
                  <a:schemeClr val="bg1"/>
                </a:solidFill>
              </a:rPr>
              <a:t>2</a:t>
            </a:r>
            <a:endParaRPr lang="en-US" altLang="zh-CN" sz="1200" b="1">
              <a:solidFill>
                <a:schemeClr val="bg1"/>
              </a:solidFill>
            </a:endParaRPr>
          </a:p>
        </p:txBody>
      </p:sp>
      <p:sp>
        <p:nvSpPr>
          <p:cNvPr id="31" name="矩形 30"/>
          <p:cNvSpPr/>
          <p:nvPr/>
        </p:nvSpPr>
        <p:spPr>
          <a:xfrm>
            <a:off x="5931535" y="5008245"/>
            <a:ext cx="1388110" cy="1043940"/>
          </a:xfrm>
          <a:prstGeom prst="rect">
            <a:avLst/>
          </a:prstGeom>
          <a:no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50000"/>
              </a:lnSpc>
            </a:pPr>
            <a:r>
              <a:rPr lang="zh-CN" altLang="en-US" sz="1200">
                <a:sym typeface="+mn-ea"/>
              </a:rPr>
              <a:t>解密获取</a:t>
            </a:r>
            <a:r>
              <a:rPr lang="zh-CN" altLang="en-US" sz="1200">
                <a:sym typeface="+mn-ea"/>
              </a:rPr>
              <a:t>密钥</a:t>
            </a:r>
            <a:endParaRPr lang="zh-CN" altLang="en-US" sz="1200">
              <a:sym typeface="+mn-ea"/>
            </a:endParaRPr>
          </a:p>
          <a:p>
            <a:pPr algn="ctr">
              <a:lnSpc>
                <a:spcPct val="150000"/>
              </a:lnSpc>
            </a:pPr>
            <a:r>
              <a:rPr lang="zh-CN" altLang="en-US" sz="1200">
                <a:sym typeface="+mn-ea"/>
              </a:rPr>
              <a:t>解密获取数据</a:t>
            </a:r>
            <a:endParaRPr lang="zh-CN" altLang="en-US" sz="1200"/>
          </a:p>
        </p:txBody>
      </p:sp>
      <p:sp>
        <p:nvSpPr>
          <p:cNvPr id="32" name="六边形 31"/>
          <p:cNvSpPr>
            <a:spLocks noChangeAspect="1"/>
          </p:cNvSpPr>
          <p:nvPr/>
        </p:nvSpPr>
        <p:spPr>
          <a:xfrm rot="5400000">
            <a:off x="6486761" y="4889505"/>
            <a:ext cx="276860" cy="239386"/>
          </a:xfrm>
          <a:prstGeom prst="hexagon">
            <a:avLst/>
          </a:prstGeom>
          <a:solidFill>
            <a:srgbClr val="2B46C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4" name="文本框 33"/>
          <p:cNvSpPr txBox="1"/>
          <p:nvPr/>
        </p:nvSpPr>
        <p:spPr>
          <a:xfrm>
            <a:off x="6490018" y="4870450"/>
            <a:ext cx="267335" cy="275590"/>
          </a:xfrm>
          <a:prstGeom prst="rect">
            <a:avLst/>
          </a:prstGeom>
          <a:noFill/>
        </p:spPr>
        <p:txBody>
          <a:bodyPr wrap="none" rtlCol="0">
            <a:spAutoFit/>
          </a:bodyPr>
          <a:p>
            <a:pPr algn="ctr"/>
            <a:r>
              <a:rPr lang="en-US" altLang="zh-CN" sz="1200" b="1">
                <a:solidFill>
                  <a:schemeClr val="bg1"/>
                </a:solidFill>
              </a:rPr>
              <a:t>4</a:t>
            </a:r>
            <a:endParaRPr lang="en-US" altLang="zh-CN" sz="1200" b="1">
              <a:solidFill>
                <a:schemeClr val="bg1"/>
              </a:solidFill>
            </a:endParaRPr>
          </a:p>
        </p:txBody>
      </p:sp>
      <p:sp>
        <p:nvSpPr>
          <p:cNvPr id="35" name="矩形 34"/>
          <p:cNvSpPr/>
          <p:nvPr/>
        </p:nvSpPr>
        <p:spPr>
          <a:xfrm>
            <a:off x="5938520" y="1287145"/>
            <a:ext cx="1491615" cy="1000125"/>
          </a:xfrm>
          <a:prstGeom prst="rect">
            <a:avLst/>
          </a:prstGeom>
          <a:no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50000"/>
              </a:lnSpc>
            </a:pPr>
            <a:r>
              <a:rPr lang="zh-CN" altLang="en-US" sz="1200">
                <a:sym typeface="+mn-ea"/>
              </a:rPr>
              <a:t>审核请求：通过</a:t>
            </a:r>
            <a:endParaRPr lang="zh-CN" altLang="en-US" sz="1200">
              <a:sym typeface="+mn-ea"/>
            </a:endParaRPr>
          </a:p>
          <a:p>
            <a:pPr algn="ctr">
              <a:lnSpc>
                <a:spcPct val="150000"/>
              </a:lnSpc>
            </a:pPr>
            <a:r>
              <a:rPr lang="zh-CN" altLang="en-US" sz="1200">
                <a:sym typeface="+mn-ea"/>
              </a:rPr>
              <a:t>完成交易</a:t>
            </a:r>
            <a:endParaRPr lang="zh-CN" altLang="en-US" sz="1200">
              <a:sym typeface="+mn-ea"/>
            </a:endParaRPr>
          </a:p>
          <a:p>
            <a:pPr algn="ctr">
              <a:lnSpc>
                <a:spcPct val="150000"/>
              </a:lnSpc>
            </a:pPr>
            <a:r>
              <a:rPr lang="zh-CN" altLang="en-US" sz="1200"/>
              <a:t>加密上传</a:t>
            </a:r>
            <a:r>
              <a:rPr lang="zh-CN" altLang="en-US" sz="1200"/>
              <a:t>密钥</a:t>
            </a:r>
            <a:endParaRPr lang="zh-CN" altLang="en-US" sz="1200"/>
          </a:p>
        </p:txBody>
      </p:sp>
      <p:sp>
        <p:nvSpPr>
          <p:cNvPr id="36" name="六边形 35"/>
          <p:cNvSpPr>
            <a:spLocks noChangeAspect="1"/>
          </p:cNvSpPr>
          <p:nvPr/>
        </p:nvSpPr>
        <p:spPr>
          <a:xfrm rot="5400000">
            <a:off x="6493746" y="1168405"/>
            <a:ext cx="276860" cy="239386"/>
          </a:xfrm>
          <a:prstGeom prst="hexagon">
            <a:avLst/>
          </a:prstGeom>
          <a:solidFill>
            <a:srgbClr val="2B46C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7" name="文本框 36"/>
          <p:cNvSpPr txBox="1"/>
          <p:nvPr/>
        </p:nvSpPr>
        <p:spPr>
          <a:xfrm>
            <a:off x="6497003" y="1149350"/>
            <a:ext cx="267335" cy="275590"/>
          </a:xfrm>
          <a:prstGeom prst="rect">
            <a:avLst/>
          </a:prstGeom>
          <a:noFill/>
        </p:spPr>
        <p:txBody>
          <a:bodyPr wrap="none" rtlCol="0">
            <a:spAutoFit/>
          </a:bodyPr>
          <a:p>
            <a:pPr algn="ctr"/>
            <a:r>
              <a:rPr lang="en-US" altLang="zh-CN" sz="1200" b="1">
                <a:solidFill>
                  <a:schemeClr val="bg1"/>
                </a:solidFill>
              </a:rPr>
              <a:t>3</a:t>
            </a:r>
            <a:endParaRPr lang="en-US" altLang="zh-CN" sz="1200" b="1">
              <a:solidFill>
                <a:schemeClr val="bg1"/>
              </a:solidFill>
            </a:endParaRPr>
          </a:p>
        </p:txBody>
      </p:sp>
      <p:cxnSp>
        <p:nvCxnSpPr>
          <p:cNvPr id="68" name="直接箭头连接符 67"/>
          <p:cNvCxnSpPr>
            <a:stCxn id="5" idx="3"/>
          </p:cNvCxnSpPr>
          <p:nvPr/>
        </p:nvCxnSpPr>
        <p:spPr>
          <a:xfrm flipH="1" flipV="1">
            <a:off x="2674620" y="2385695"/>
            <a:ext cx="3175" cy="469265"/>
          </a:xfrm>
          <a:prstGeom prst="straightConnector1">
            <a:avLst/>
          </a:prstGeom>
          <a:ln w="6350">
            <a:solidFill>
              <a:srgbClr val="31ECC3"/>
            </a:solidFill>
            <a:headEnd type="triangle" w="lg" len="med"/>
            <a:tailEnd type="diamond" w="med" len="med"/>
          </a:ln>
        </p:spPr>
        <p:style>
          <a:lnRef idx="1">
            <a:schemeClr val="accent1"/>
          </a:lnRef>
          <a:fillRef idx="0">
            <a:schemeClr val="accent1"/>
          </a:fillRef>
          <a:effectRef idx="0">
            <a:schemeClr val="accent1"/>
          </a:effectRef>
          <a:fontRef idx="minor">
            <a:schemeClr val="tx1"/>
          </a:fontRef>
        </p:style>
      </p:cxnSp>
      <p:cxnSp>
        <p:nvCxnSpPr>
          <p:cNvPr id="38" name="直接箭头连接符 37"/>
          <p:cNvCxnSpPr>
            <a:stCxn id="14" idx="3"/>
          </p:cNvCxnSpPr>
          <p:nvPr/>
        </p:nvCxnSpPr>
        <p:spPr>
          <a:xfrm flipV="1">
            <a:off x="6623685" y="2362835"/>
            <a:ext cx="7620" cy="493395"/>
          </a:xfrm>
          <a:prstGeom prst="straightConnector1">
            <a:avLst/>
          </a:prstGeom>
          <a:ln w="6350">
            <a:solidFill>
              <a:srgbClr val="31ECC3"/>
            </a:solidFill>
            <a:headEnd type="triangle" w="lg" len="med"/>
            <a:tailEnd type="diamond" w="med" len="med"/>
          </a:ln>
        </p:spPr>
        <p:style>
          <a:lnRef idx="1">
            <a:schemeClr val="accent1"/>
          </a:lnRef>
          <a:fillRef idx="0">
            <a:schemeClr val="accent1"/>
          </a:fillRef>
          <a:effectRef idx="0">
            <a:schemeClr val="accent1"/>
          </a:effectRef>
          <a:fontRef idx="minor">
            <a:schemeClr val="tx1"/>
          </a:fontRef>
        </p:style>
      </p:cxnSp>
      <p:cxnSp>
        <p:nvCxnSpPr>
          <p:cNvPr id="40" name="直接箭头连接符 39"/>
          <p:cNvCxnSpPr>
            <a:endCxn id="34" idx="0"/>
          </p:cNvCxnSpPr>
          <p:nvPr/>
        </p:nvCxnSpPr>
        <p:spPr>
          <a:xfrm flipH="1">
            <a:off x="6623685" y="4372610"/>
            <a:ext cx="5080" cy="497840"/>
          </a:xfrm>
          <a:prstGeom prst="straightConnector1">
            <a:avLst/>
          </a:prstGeom>
          <a:ln w="6350">
            <a:solidFill>
              <a:srgbClr val="31ECC3"/>
            </a:solidFill>
            <a:headEnd type="triangle" w="lg" len="med"/>
            <a:tailEnd type="diamond" w="med" len="med"/>
          </a:ln>
        </p:spPr>
        <p:style>
          <a:lnRef idx="1">
            <a:schemeClr val="accent1"/>
          </a:lnRef>
          <a:fillRef idx="0">
            <a:schemeClr val="accent1"/>
          </a:fillRef>
          <a:effectRef idx="0">
            <a:schemeClr val="accent1"/>
          </a:effectRef>
          <a:fontRef idx="minor">
            <a:schemeClr val="tx1"/>
          </a:fontRef>
        </p:style>
      </p:cxnSp>
      <p:cxnSp>
        <p:nvCxnSpPr>
          <p:cNvPr id="41" name="直接箭头连接符 40"/>
          <p:cNvCxnSpPr/>
          <p:nvPr/>
        </p:nvCxnSpPr>
        <p:spPr>
          <a:xfrm flipH="1">
            <a:off x="4526280" y="4372610"/>
            <a:ext cx="5080" cy="497840"/>
          </a:xfrm>
          <a:prstGeom prst="straightConnector1">
            <a:avLst/>
          </a:prstGeom>
          <a:ln w="6350">
            <a:solidFill>
              <a:srgbClr val="31ECC3"/>
            </a:solidFill>
            <a:headEnd type="triangle" w="lg" len="med"/>
            <a:tailEnd type="diamond" w="med" len="med"/>
          </a:ln>
        </p:spPr>
        <p:style>
          <a:lnRef idx="1">
            <a:schemeClr val="accent1"/>
          </a:lnRef>
          <a:fillRef idx="0">
            <a:schemeClr val="accent1"/>
          </a:fillRef>
          <a:effectRef idx="0">
            <a:schemeClr val="accent1"/>
          </a:effectRef>
          <a:fontRef idx="minor">
            <a:schemeClr val="tx1"/>
          </a:fontRef>
        </p:style>
      </p:cxnSp>
      <p:sp>
        <p:nvSpPr>
          <p:cNvPr id="55" name="文本框 54"/>
          <p:cNvSpPr txBox="1"/>
          <p:nvPr/>
        </p:nvSpPr>
        <p:spPr>
          <a:xfrm>
            <a:off x="889635" y="3416300"/>
            <a:ext cx="868680" cy="368300"/>
          </a:xfrm>
          <a:prstGeom prst="rect">
            <a:avLst/>
          </a:prstGeom>
          <a:noFill/>
        </p:spPr>
        <p:txBody>
          <a:bodyPr wrap="none" rtlCol="0" anchor="t">
            <a:spAutoFit/>
          </a:bodyPr>
          <a:p>
            <a:pPr algn="dist">
              <a:lnSpc>
                <a:spcPct val="100000"/>
              </a:lnSpc>
            </a:pPr>
            <a:r>
              <a:rPr lang="zh-CN" altLang="en-US" b="1">
                <a:solidFill>
                  <a:schemeClr val="bg1"/>
                </a:solidFill>
                <a:sym typeface="+mn-ea"/>
              </a:rPr>
              <a:t>区块链</a:t>
            </a:r>
            <a:endParaRPr lang="zh-CN" altLang="en-US"/>
          </a:p>
        </p:txBody>
      </p:sp>
      <p:sp>
        <p:nvSpPr>
          <p:cNvPr id="14" name="剪去对角的矩形 13"/>
          <p:cNvSpPr/>
          <p:nvPr/>
        </p:nvSpPr>
        <p:spPr>
          <a:xfrm>
            <a:off x="5941695" y="2856230"/>
            <a:ext cx="1363980" cy="1624965"/>
          </a:xfrm>
          <a:prstGeom prst="snip2DiagRect">
            <a:avLst/>
          </a:prstGeom>
          <a:solidFill>
            <a:schemeClr val="bg1">
              <a:alpha val="1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l">
              <a:lnSpc>
                <a:spcPct val="150000"/>
              </a:lnSpc>
            </a:pPr>
            <a:r>
              <a:rPr lang="en-US" altLang="zh-CN" sz="1000">
                <a:solidFill>
                  <a:schemeClr val="bg1"/>
                </a:solidFill>
              </a:rPr>
              <a:t>c1:xxx</a:t>
            </a:r>
            <a:endParaRPr lang="en-US" altLang="zh-CN" sz="1000">
              <a:solidFill>
                <a:schemeClr val="bg1"/>
              </a:solidFill>
            </a:endParaRPr>
          </a:p>
          <a:p>
            <a:pPr algn="l">
              <a:lnSpc>
                <a:spcPct val="150000"/>
              </a:lnSpc>
            </a:pPr>
            <a:r>
              <a:rPr lang="en-US" altLang="zh-CN" sz="1000">
                <a:solidFill>
                  <a:schemeClr val="bg1"/>
                </a:solidFill>
              </a:rPr>
              <a:t>   sessions:[</a:t>
            </a:r>
            <a:endParaRPr lang="en-US" altLang="zh-CN" sz="1000">
              <a:solidFill>
                <a:schemeClr val="bg1"/>
              </a:solidFill>
            </a:endParaRPr>
          </a:p>
          <a:p>
            <a:pPr algn="l">
              <a:lnSpc>
                <a:spcPct val="150000"/>
              </a:lnSpc>
            </a:pPr>
            <a:r>
              <a:rPr lang="en-US" altLang="zh-CN" sz="1000">
                <a:solidFill>
                  <a:schemeClr val="bg1"/>
                </a:solidFill>
              </a:rPr>
              <a:t>     </a:t>
            </a:r>
            <a:r>
              <a:rPr lang="zh-CN" altLang="en-US" sz="1000">
                <a:solidFill>
                  <a:schemeClr val="bg1"/>
                </a:solidFill>
              </a:rPr>
              <a:t>请求</a:t>
            </a:r>
            <a:r>
              <a:rPr lang="en-US" altLang="zh-CN" sz="1000">
                <a:solidFill>
                  <a:schemeClr val="bg1"/>
                </a:solidFill>
              </a:rPr>
              <a:t>:xxx</a:t>
            </a:r>
            <a:endParaRPr lang="en-US" altLang="zh-CN" sz="1000">
              <a:solidFill>
                <a:schemeClr val="bg1"/>
              </a:solidFill>
            </a:endParaRPr>
          </a:p>
          <a:p>
            <a:pPr algn="l">
              <a:lnSpc>
                <a:spcPct val="150000"/>
              </a:lnSpc>
            </a:pPr>
            <a:r>
              <a:rPr lang="en-US" altLang="zh-CN" sz="1000">
                <a:solidFill>
                  <a:schemeClr val="bg1"/>
                </a:solidFill>
              </a:rPr>
              <a:t>     </a:t>
            </a:r>
            <a:r>
              <a:rPr lang="zh-CN" altLang="en-US" sz="1000">
                <a:solidFill>
                  <a:schemeClr val="bg1"/>
                </a:solidFill>
              </a:rPr>
              <a:t>交易</a:t>
            </a:r>
            <a:r>
              <a:rPr lang="en-US" altLang="zh-CN" sz="1000">
                <a:solidFill>
                  <a:schemeClr val="bg1"/>
                </a:solidFill>
              </a:rPr>
              <a:t>:xxx</a:t>
            </a:r>
            <a:endParaRPr lang="en-US" altLang="zh-CN" sz="1000">
              <a:solidFill>
                <a:schemeClr val="bg1"/>
              </a:solidFill>
            </a:endParaRPr>
          </a:p>
          <a:p>
            <a:pPr algn="l">
              <a:lnSpc>
                <a:spcPct val="150000"/>
              </a:lnSpc>
            </a:pPr>
            <a:r>
              <a:rPr lang="en-US" altLang="zh-CN" sz="1000">
                <a:solidFill>
                  <a:schemeClr val="bg1"/>
                </a:solidFill>
              </a:rPr>
              <a:t>     </a:t>
            </a:r>
            <a:r>
              <a:rPr lang="zh-CN" altLang="en-US" sz="1000">
                <a:solidFill>
                  <a:schemeClr val="bg1"/>
                </a:solidFill>
              </a:rPr>
              <a:t>密钥</a:t>
            </a:r>
            <a:r>
              <a:rPr lang="en-US" altLang="zh-CN" sz="1000">
                <a:solidFill>
                  <a:schemeClr val="bg1"/>
                </a:solidFill>
              </a:rPr>
              <a:t>:xxxxx</a:t>
            </a:r>
            <a:endParaRPr lang="en-US" altLang="zh-CN" sz="1000">
              <a:solidFill>
                <a:schemeClr val="bg1"/>
              </a:solidFill>
            </a:endParaRPr>
          </a:p>
          <a:p>
            <a:pPr algn="l">
              <a:lnSpc>
                <a:spcPct val="150000"/>
              </a:lnSpc>
            </a:pPr>
            <a:r>
              <a:rPr lang="en-US" altLang="zh-CN" sz="1000">
                <a:solidFill>
                  <a:schemeClr val="bg1"/>
                </a:solidFill>
              </a:rPr>
              <a:t>  ]</a:t>
            </a:r>
            <a:endParaRPr lang="en-US" altLang="zh-CN" sz="1000">
              <a:solidFill>
                <a:schemeClr val="bg1"/>
              </a:solidFill>
            </a:endParaRPr>
          </a:p>
          <a:p>
            <a:pPr algn="l"/>
            <a:endParaRPr lang="en-US" altLang="zh-CN" sz="1000">
              <a:solidFill>
                <a:schemeClr val="bg1"/>
              </a:solidFill>
            </a:endParaRPr>
          </a:p>
        </p:txBody>
      </p:sp>
    </p:spTree>
    <p:custDataLst>
      <p:tags r:id="rId2"/>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3"/>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9"/>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6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5"/>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9"/>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7"/>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2"/>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41"/>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37"/>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5"/>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7"/>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38"/>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14"/>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40"/>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34"/>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31"/>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16"/>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nodeType="clickEffect">
                                  <p:stCondLst>
                                    <p:cond delay="0"/>
                                  </p:stCondLst>
                                  <p:childTnLst>
                                    <p:set>
                                      <p:cBhvr>
                                        <p:cTn id="68" dur="1" fill="hold">
                                          <p:stCondLst>
                                            <p:cond delay="0"/>
                                          </p:stCondLst>
                                        </p:cTn>
                                        <p:tgtEl>
                                          <p:spTgt spid="22">
                                            <p:txEl>
                                              <p:pRg st="0" end="0"/>
                                            </p:txEl>
                                          </p:spTgt>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nodeType="clickEffect">
                                  <p:stCondLst>
                                    <p:cond delay="0"/>
                                  </p:stCondLst>
                                  <p:childTnLst>
                                    <p:set>
                                      <p:cBhvr>
                                        <p:cTn id="72" dur="1" fill="hold">
                                          <p:stCondLst>
                                            <p:cond delay="0"/>
                                          </p:stCondLst>
                                        </p:cTn>
                                        <p:tgtEl>
                                          <p:spTgt spid="22">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ldLvl="0" animBg="1"/>
      <p:bldP spid="6" grpId="0" animBg="1"/>
      <p:bldP spid="55" grpId="0"/>
      <p:bldP spid="8" grpId="0"/>
      <p:bldP spid="19" grpId="0" animBg="1"/>
      <p:bldP spid="10" grpId="0"/>
      <p:bldP spid="23" grpId="0" animBg="1"/>
      <p:bldP spid="26" grpId="0"/>
      <p:bldP spid="4" grpId="0" animBg="1"/>
      <p:bldP spid="9" grpId="0" animBg="1"/>
      <p:bldP spid="5" grpId="0" animBg="1"/>
      <p:bldP spid="29" grpId="0"/>
      <p:bldP spid="27" grpId="0" animBg="1"/>
      <p:bldP spid="12" grpId="0" animBg="1"/>
      <p:bldP spid="37" grpId="0"/>
      <p:bldP spid="35" grpId="0" bldLvl="0" animBg="1"/>
      <p:bldP spid="7" grpId="0" bldLvl="0" animBg="1"/>
      <p:bldP spid="14" grpId="0" animBg="1"/>
      <p:bldP spid="34" grpId="0"/>
      <p:bldP spid="31" grpId="0" animBg="1"/>
      <p:bldP spid="16"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p:cNvPicPr>
            <a:picLocks noChangeAspect="1"/>
          </p:cNvPicPr>
          <p:nvPr/>
        </p:nvPicPr>
        <p:blipFill>
          <a:blip r:embed="rId1"/>
          <a:stretch>
            <a:fillRect/>
          </a:stretch>
        </p:blipFill>
        <p:spPr>
          <a:xfrm>
            <a:off x="0" y="0"/>
            <a:ext cx="12207875" cy="6858000"/>
          </a:xfrm>
          <a:prstGeom prst="rect">
            <a:avLst/>
          </a:prstGeom>
        </p:spPr>
      </p:pic>
      <p:sp>
        <p:nvSpPr>
          <p:cNvPr id="59" name="矩形 58"/>
          <p:cNvSpPr/>
          <p:nvPr/>
        </p:nvSpPr>
        <p:spPr>
          <a:xfrm>
            <a:off x="15875" y="0"/>
            <a:ext cx="12192000" cy="6854825"/>
          </a:xfrm>
          <a:prstGeom prst="rect">
            <a:avLst/>
          </a:prstGeom>
          <a:solidFill>
            <a:schemeClr val="tx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 name="矩形 9"/>
          <p:cNvSpPr/>
          <p:nvPr/>
        </p:nvSpPr>
        <p:spPr>
          <a:xfrm>
            <a:off x="1966595" y="1328420"/>
            <a:ext cx="1388110" cy="1077595"/>
          </a:xfrm>
          <a:prstGeom prst="rect">
            <a:avLst/>
          </a:prstGeom>
          <a:solidFill>
            <a:srgbClr val="778CE6"/>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l"/>
            <a:endParaRPr lang="zh-CN" altLang="en-US" sz="1200"/>
          </a:p>
        </p:txBody>
      </p:sp>
      <p:sp>
        <p:nvSpPr>
          <p:cNvPr id="16" name="矩形 15"/>
          <p:cNvSpPr/>
          <p:nvPr/>
        </p:nvSpPr>
        <p:spPr>
          <a:xfrm>
            <a:off x="3823335" y="5287645"/>
            <a:ext cx="1388110" cy="1077595"/>
          </a:xfrm>
          <a:prstGeom prst="rect">
            <a:avLst/>
          </a:prstGeom>
          <a:solidFill>
            <a:srgbClr val="778CE6"/>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50000"/>
              </a:lnSpc>
            </a:pPr>
            <a:endParaRPr lang="zh-CN" altLang="en-US" sz="1200"/>
          </a:p>
        </p:txBody>
      </p:sp>
      <p:sp>
        <p:nvSpPr>
          <p:cNvPr id="17" name="矩形 16"/>
          <p:cNvSpPr/>
          <p:nvPr/>
        </p:nvSpPr>
        <p:spPr>
          <a:xfrm>
            <a:off x="5918200" y="5286375"/>
            <a:ext cx="1388110" cy="1077595"/>
          </a:xfrm>
          <a:prstGeom prst="rect">
            <a:avLst/>
          </a:prstGeom>
          <a:solidFill>
            <a:srgbClr val="778CE6"/>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50000"/>
              </a:lnSpc>
            </a:pPr>
            <a:endParaRPr lang="zh-CN" altLang="en-US" sz="1200"/>
          </a:p>
        </p:txBody>
      </p:sp>
      <p:sp>
        <p:nvSpPr>
          <p:cNvPr id="18" name="矩形 17"/>
          <p:cNvSpPr/>
          <p:nvPr/>
        </p:nvSpPr>
        <p:spPr>
          <a:xfrm>
            <a:off x="5693410" y="1127760"/>
            <a:ext cx="2200275" cy="1273810"/>
          </a:xfrm>
          <a:prstGeom prst="rect">
            <a:avLst/>
          </a:prstGeom>
          <a:solidFill>
            <a:srgbClr val="778CE6"/>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50000"/>
              </a:lnSpc>
            </a:pPr>
            <a:endParaRPr lang="zh-CN" altLang="en-US" sz="1200"/>
          </a:p>
        </p:txBody>
      </p:sp>
      <p:sp>
        <p:nvSpPr>
          <p:cNvPr id="19" name="六边形 18"/>
          <p:cNvSpPr>
            <a:spLocks noChangeAspect="1"/>
          </p:cNvSpPr>
          <p:nvPr/>
        </p:nvSpPr>
        <p:spPr>
          <a:xfrm rot="5400000">
            <a:off x="625793" y="1577023"/>
            <a:ext cx="898525" cy="776605"/>
          </a:xfrm>
          <a:prstGeom prst="hexagon">
            <a:avLst/>
          </a:prstGeom>
          <a:solidFill>
            <a:srgbClr val="2B46C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60" name="组合 59"/>
          <p:cNvGrpSpPr/>
          <p:nvPr/>
        </p:nvGrpSpPr>
        <p:grpSpPr>
          <a:xfrm>
            <a:off x="2202180" y="892810"/>
            <a:ext cx="9642475" cy="76200"/>
            <a:chOff x="3984" y="1331"/>
            <a:chExt cx="15185" cy="120"/>
          </a:xfrm>
        </p:grpSpPr>
        <p:cxnSp>
          <p:nvCxnSpPr>
            <p:cNvPr id="61" name="直接连接符 60"/>
            <p:cNvCxnSpPr/>
            <p:nvPr/>
          </p:nvCxnSpPr>
          <p:spPr>
            <a:xfrm>
              <a:off x="4761" y="1392"/>
              <a:ext cx="14408" cy="0"/>
            </a:xfrm>
            <a:prstGeom prst="line">
              <a:avLst/>
            </a:prstGeom>
            <a:ln w="12700" cap="flat">
              <a:solidFill>
                <a:srgbClr val="2B46C2"/>
              </a:solidFill>
              <a:round/>
              <a:tailEnd type="diamond" w="med" len="med"/>
            </a:ln>
          </p:spPr>
          <p:style>
            <a:lnRef idx="1">
              <a:schemeClr val="accent1"/>
            </a:lnRef>
            <a:fillRef idx="0">
              <a:schemeClr val="accent1"/>
            </a:fillRef>
            <a:effectRef idx="0">
              <a:schemeClr val="accent1"/>
            </a:effectRef>
            <a:fontRef idx="minor">
              <a:schemeClr val="tx1"/>
            </a:fontRef>
          </p:style>
        </p:cxnSp>
        <p:grpSp>
          <p:nvGrpSpPr>
            <p:cNvPr id="82" name="组合 81"/>
            <p:cNvGrpSpPr/>
            <p:nvPr/>
          </p:nvGrpSpPr>
          <p:grpSpPr>
            <a:xfrm rot="0" flipH="1">
              <a:off x="3984" y="1331"/>
              <a:ext cx="849" cy="120"/>
              <a:chOff x="702468" y="942975"/>
              <a:chExt cx="492918" cy="70143"/>
            </a:xfrm>
            <a:solidFill>
              <a:srgbClr val="2B46C2"/>
            </a:solidFill>
          </p:grpSpPr>
          <p:sp>
            <p:nvSpPr>
              <p:cNvPr id="83" name="平行四边形 82"/>
              <p:cNvSpPr/>
              <p:nvPr/>
            </p:nvSpPr>
            <p:spPr>
              <a:xfrm>
                <a:off x="702468"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200"/>
              </a:p>
            </p:txBody>
          </p:sp>
          <p:sp>
            <p:nvSpPr>
              <p:cNvPr id="84" name="平行四边形 83"/>
              <p:cNvSpPr/>
              <p:nvPr/>
            </p:nvSpPr>
            <p:spPr>
              <a:xfrm>
                <a:off x="803076"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200">
                  <a:solidFill>
                    <a:schemeClr val="lt1">
                      <a:lumMod val="100000"/>
                    </a:schemeClr>
                  </a:solidFill>
                </a:endParaRPr>
              </a:p>
            </p:txBody>
          </p:sp>
          <p:sp>
            <p:nvSpPr>
              <p:cNvPr id="85" name="平行四边形 84"/>
              <p:cNvSpPr/>
              <p:nvPr/>
            </p:nvSpPr>
            <p:spPr>
              <a:xfrm>
                <a:off x="903684"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200">
                  <a:solidFill>
                    <a:schemeClr val="lt1">
                      <a:lumMod val="100000"/>
                    </a:schemeClr>
                  </a:solidFill>
                </a:endParaRPr>
              </a:p>
            </p:txBody>
          </p:sp>
          <p:sp>
            <p:nvSpPr>
              <p:cNvPr id="86" name="平行四边形 85"/>
              <p:cNvSpPr/>
              <p:nvPr/>
            </p:nvSpPr>
            <p:spPr>
              <a:xfrm>
                <a:off x="1004292"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200">
                  <a:solidFill>
                    <a:schemeClr val="lt1">
                      <a:lumMod val="100000"/>
                    </a:schemeClr>
                  </a:solidFill>
                </a:endParaRPr>
              </a:p>
            </p:txBody>
          </p:sp>
          <p:sp>
            <p:nvSpPr>
              <p:cNvPr id="96" name="平行四边形 95"/>
              <p:cNvSpPr/>
              <p:nvPr/>
            </p:nvSpPr>
            <p:spPr>
              <a:xfrm>
                <a:off x="1104899"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200"/>
              </a:p>
            </p:txBody>
          </p:sp>
        </p:grpSp>
      </p:grpSp>
      <p:sp>
        <p:nvSpPr>
          <p:cNvPr id="115" name="文本框 114"/>
          <p:cNvSpPr txBox="1"/>
          <p:nvPr/>
        </p:nvSpPr>
        <p:spPr>
          <a:xfrm>
            <a:off x="333375" y="331470"/>
            <a:ext cx="1547495" cy="491490"/>
          </a:xfrm>
          <a:prstGeom prst="rect">
            <a:avLst/>
          </a:prstGeom>
          <a:noFill/>
        </p:spPr>
        <p:txBody>
          <a:bodyPr wrap="square" rtlCol="0">
            <a:spAutoFit/>
          </a:bodyPr>
          <a:p>
            <a:pPr algn="dist"/>
            <a:r>
              <a:rPr lang="zh-CN" sz="2600" i="1" dirty="0">
                <a:solidFill>
                  <a:schemeClr val="bg1"/>
                </a:solidFill>
                <a:latin typeface="汉仪雅酷黑简" panose="00020600040101010101" charset="-122"/>
                <a:ea typeface="汉仪雅酷黑简" panose="00020600040101010101" charset="-122"/>
                <a:sym typeface="+mn-ea"/>
              </a:rPr>
              <a:t>摘要</a:t>
            </a:r>
            <a:r>
              <a:rPr lang="zh-CN" sz="2600" i="1" dirty="0">
                <a:solidFill>
                  <a:schemeClr val="bg1"/>
                </a:solidFill>
                <a:latin typeface="汉仪雅酷黑简" panose="00020600040101010101" charset="-122"/>
                <a:ea typeface="汉仪雅酷黑简" panose="00020600040101010101" charset="-122"/>
                <a:sym typeface="+mn-ea"/>
              </a:rPr>
              <a:t>上链</a:t>
            </a:r>
            <a:endParaRPr lang="zh-CN" sz="2600" i="1" dirty="0">
              <a:solidFill>
                <a:schemeClr val="bg1"/>
              </a:solidFill>
              <a:latin typeface="汉仪雅酷黑简" panose="00020600040101010101" charset="-122"/>
              <a:ea typeface="汉仪雅酷黑简" panose="00020600040101010101" charset="-122"/>
              <a:sym typeface="+mn-ea"/>
            </a:endParaRPr>
          </a:p>
        </p:txBody>
      </p:sp>
      <p:sp>
        <p:nvSpPr>
          <p:cNvPr id="3" name="平行四边形 2"/>
          <p:cNvSpPr/>
          <p:nvPr/>
        </p:nvSpPr>
        <p:spPr>
          <a:xfrm>
            <a:off x="-635" y="358140"/>
            <a:ext cx="121920" cy="438150"/>
          </a:xfrm>
          <a:prstGeom prst="parallelogram">
            <a:avLst>
              <a:gd name="adj" fmla="val 0"/>
            </a:avLst>
          </a:prstGeom>
          <a:solidFill>
            <a:srgbClr val="2B46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200"/>
          </a:p>
        </p:txBody>
      </p:sp>
      <p:sp>
        <p:nvSpPr>
          <p:cNvPr id="2" name="右箭头 1"/>
          <p:cNvSpPr/>
          <p:nvPr/>
        </p:nvSpPr>
        <p:spPr>
          <a:xfrm>
            <a:off x="707390" y="1942465"/>
            <a:ext cx="8602980" cy="3760470"/>
          </a:xfrm>
          <a:prstGeom prst="rightArrow">
            <a:avLst>
              <a:gd name="adj1" fmla="val 66359"/>
              <a:gd name="adj2" fmla="val 33569"/>
            </a:avLst>
          </a:prstGeom>
          <a:solidFill>
            <a:srgbClr val="122C8D"/>
          </a:solidFill>
          <a:ln w="12700" cmpd="sng">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l"/>
            <a:endParaRPr lang="zh-CN" altLang="en-US" sz="1200"/>
          </a:p>
          <a:p>
            <a:pPr algn="l"/>
            <a:endParaRPr lang="zh-CN" altLang="en-US" sz="1200"/>
          </a:p>
          <a:p>
            <a:pPr algn="l"/>
            <a:endParaRPr lang="zh-CN" altLang="en-US" sz="1200"/>
          </a:p>
          <a:p>
            <a:pPr algn="l"/>
            <a:endParaRPr lang="zh-CN" altLang="en-US" sz="1200"/>
          </a:p>
          <a:p>
            <a:pPr algn="l"/>
            <a:endParaRPr lang="zh-CN" altLang="en-US" sz="1200"/>
          </a:p>
          <a:p>
            <a:pPr algn="l"/>
            <a:endParaRPr lang="zh-CN" altLang="en-US" sz="1200"/>
          </a:p>
          <a:p>
            <a:pPr algn="l"/>
            <a:endParaRPr lang="zh-CN" altLang="en-US" sz="1200"/>
          </a:p>
          <a:p>
            <a:pPr algn="l"/>
            <a:endParaRPr lang="zh-CN" altLang="en-US" sz="1200"/>
          </a:p>
        </p:txBody>
      </p:sp>
      <p:sp>
        <p:nvSpPr>
          <p:cNvPr id="4" name="矩形 3"/>
          <p:cNvSpPr/>
          <p:nvPr/>
        </p:nvSpPr>
        <p:spPr>
          <a:xfrm>
            <a:off x="1971675" y="1332230"/>
            <a:ext cx="1388110" cy="1022350"/>
          </a:xfrm>
          <a:prstGeom prst="rect">
            <a:avLst/>
          </a:prstGeom>
          <a:no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l"/>
            <a:r>
              <a:rPr lang="zh-CN" altLang="en-US" sz="1200">
                <a:sym typeface="+mn-ea"/>
              </a:rPr>
              <a:t>数据</a:t>
            </a:r>
            <a:r>
              <a:rPr lang="en-US" altLang="zh-CN" sz="1200">
                <a:sym typeface="+mn-ea"/>
              </a:rPr>
              <a:t>d</a:t>
            </a:r>
            <a:r>
              <a:rPr lang="zh-CN" altLang="en-US" sz="1200">
                <a:sym typeface="+mn-ea"/>
              </a:rPr>
              <a:t>的摘要上链</a:t>
            </a:r>
            <a:endParaRPr lang="zh-CN" altLang="en-US" sz="1200"/>
          </a:p>
        </p:txBody>
      </p:sp>
      <p:sp>
        <p:nvSpPr>
          <p:cNvPr id="5" name="剪去对角的矩形 4"/>
          <p:cNvSpPr/>
          <p:nvPr/>
        </p:nvSpPr>
        <p:spPr>
          <a:xfrm>
            <a:off x="2009775" y="2731770"/>
            <a:ext cx="1363980" cy="2200275"/>
          </a:xfrm>
          <a:prstGeom prst="snip2DiagRect">
            <a:avLst/>
          </a:prstGeom>
          <a:solidFill>
            <a:schemeClr val="bg1">
              <a:alpha val="1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l">
              <a:lnSpc>
                <a:spcPct val="150000"/>
              </a:lnSpc>
            </a:pPr>
            <a:r>
              <a:rPr lang="zh-CN" altLang="en-US" sz="1000">
                <a:solidFill>
                  <a:schemeClr val="bg1"/>
                </a:solidFill>
                <a:sym typeface="+mn-ea"/>
              </a:rPr>
              <a:t>数据</a:t>
            </a:r>
            <a:r>
              <a:rPr lang="en-US" altLang="zh-CN" sz="1000">
                <a:solidFill>
                  <a:schemeClr val="bg1"/>
                </a:solidFill>
                <a:sym typeface="+mn-ea"/>
              </a:rPr>
              <a:t>Id:Hash(d)</a:t>
            </a:r>
            <a:endParaRPr lang="en-US" altLang="zh-CN" sz="1000">
              <a:solidFill>
                <a:schemeClr val="bg1"/>
              </a:solidFill>
            </a:endParaRPr>
          </a:p>
          <a:p>
            <a:pPr algn="l">
              <a:lnSpc>
                <a:spcPct val="150000"/>
              </a:lnSpc>
            </a:pPr>
            <a:r>
              <a:rPr lang="zh-CN" altLang="en-US" sz="1000">
                <a:solidFill>
                  <a:schemeClr val="bg1"/>
                </a:solidFill>
                <a:sym typeface="+mn-ea"/>
              </a:rPr>
              <a:t>所有权：</a:t>
            </a:r>
            <a:r>
              <a:rPr lang="en-US" altLang="zh-CN" sz="1000">
                <a:solidFill>
                  <a:schemeClr val="bg1"/>
                </a:solidFill>
                <a:sym typeface="+mn-ea"/>
              </a:rPr>
              <a:t>[O]</a:t>
            </a:r>
            <a:endParaRPr lang="en-US" altLang="zh-CN" sz="1000">
              <a:solidFill>
                <a:schemeClr val="bg1"/>
              </a:solidFill>
            </a:endParaRPr>
          </a:p>
          <a:p>
            <a:pPr algn="l">
              <a:lnSpc>
                <a:spcPct val="150000"/>
              </a:lnSpc>
            </a:pPr>
            <a:r>
              <a:rPr lang="zh-CN" altLang="en-US" sz="1000">
                <a:solidFill>
                  <a:schemeClr val="bg1"/>
                </a:solidFill>
                <a:sym typeface="+mn-ea"/>
              </a:rPr>
              <a:t>使用权：</a:t>
            </a:r>
            <a:r>
              <a:rPr lang="en-US" altLang="zh-CN" sz="1000">
                <a:solidFill>
                  <a:schemeClr val="bg1"/>
                </a:solidFill>
                <a:sym typeface="+mn-ea"/>
              </a:rPr>
              <a:t>[]</a:t>
            </a:r>
            <a:endParaRPr lang="en-US" altLang="zh-CN" sz="1000">
              <a:solidFill>
                <a:schemeClr val="bg1"/>
              </a:solidFill>
              <a:sym typeface="+mn-ea"/>
            </a:endParaRPr>
          </a:p>
        </p:txBody>
      </p:sp>
      <p:sp>
        <p:nvSpPr>
          <p:cNvPr id="8" name="文本框 7"/>
          <p:cNvSpPr txBox="1"/>
          <p:nvPr/>
        </p:nvSpPr>
        <p:spPr>
          <a:xfrm>
            <a:off x="755015" y="1642745"/>
            <a:ext cx="640080" cy="645160"/>
          </a:xfrm>
          <a:prstGeom prst="rect">
            <a:avLst/>
          </a:prstGeom>
          <a:noFill/>
        </p:spPr>
        <p:txBody>
          <a:bodyPr wrap="none" rtlCol="0">
            <a:spAutoFit/>
          </a:bodyPr>
          <a:p>
            <a:pPr algn="ctr"/>
            <a:r>
              <a:rPr lang="zh-CN" altLang="en-US" sz="1200">
                <a:solidFill>
                  <a:schemeClr val="bg1"/>
                </a:solidFill>
              </a:rPr>
              <a:t>数据</a:t>
            </a:r>
            <a:endParaRPr lang="zh-CN" altLang="en-US" sz="1200">
              <a:solidFill>
                <a:schemeClr val="bg1"/>
              </a:solidFill>
            </a:endParaRPr>
          </a:p>
          <a:p>
            <a:pPr algn="ctr"/>
            <a:r>
              <a:rPr lang="zh-CN" altLang="en-US" sz="1200">
                <a:solidFill>
                  <a:schemeClr val="bg1"/>
                </a:solidFill>
              </a:rPr>
              <a:t>拥有方</a:t>
            </a:r>
            <a:endParaRPr lang="zh-CN" altLang="en-US" sz="1200">
              <a:solidFill>
                <a:schemeClr val="bg1"/>
              </a:solidFill>
            </a:endParaRPr>
          </a:p>
          <a:p>
            <a:pPr algn="ctr"/>
            <a:r>
              <a:rPr lang="zh-CN" altLang="en-US" sz="1200">
                <a:solidFill>
                  <a:schemeClr val="bg1"/>
                </a:solidFill>
                <a:sym typeface="+mn-ea"/>
              </a:rPr>
              <a:t>（</a:t>
            </a:r>
            <a:r>
              <a:rPr lang="en-US" altLang="zh-CN" sz="1200">
                <a:solidFill>
                  <a:schemeClr val="bg1"/>
                </a:solidFill>
                <a:sym typeface="+mn-ea"/>
              </a:rPr>
              <a:t>O</a:t>
            </a:r>
            <a:r>
              <a:rPr lang="zh-CN" altLang="en-US" sz="1200">
                <a:solidFill>
                  <a:schemeClr val="bg1"/>
                </a:solidFill>
                <a:sym typeface="+mn-ea"/>
              </a:rPr>
              <a:t>）</a:t>
            </a:r>
            <a:endParaRPr lang="zh-CN" altLang="en-US" sz="1200">
              <a:solidFill>
                <a:schemeClr val="bg1"/>
              </a:solidFill>
            </a:endParaRPr>
          </a:p>
        </p:txBody>
      </p:sp>
      <p:sp>
        <p:nvSpPr>
          <p:cNvPr id="12" name="剪去对角的矩形 11"/>
          <p:cNvSpPr/>
          <p:nvPr/>
        </p:nvSpPr>
        <p:spPr>
          <a:xfrm>
            <a:off x="3854450" y="2731770"/>
            <a:ext cx="1363980" cy="2200275"/>
          </a:xfrm>
          <a:prstGeom prst="snip2DiagRect">
            <a:avLst/>
          </a:prstGeom>
          <a:solidFill>
            <a:schemeClr val="bg1">
              <a:alpha val="1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l">
              <a:lnSpc>
                <a:spcPct val="150000"/>
              </a:lnSpc>
            </a:pPr>
            <a:r>
              <a:rPr lang="zh-CN" altLang="en-US" sz="1000">
                <a:solidFill>
                  <a:schemeClr val="bg1"/>
                </a:solidFill>
                <a:sym typeface="+mn-ea"/>
              </a:rPr>
              <a:t>数据</a:t>
            </a:r>
            <a:r>
              <a:rPr lang="en-US" altLang="zh-CN" sz="1000">
                <a:solidFill>
                  <a:schemeClr val="bg1"/>
                </a:solidFill>
                <a:sym typeface="+mn-ea"/>
              </a:rPr>
              <a:t>Id: Hash(d)</a:t>
            </a:r>
            <a:endParaRPr lang="en-US" altLang="zh-CN" sz="1000">
              <a:solidFill>
                <a:schemeClr val="bg1"/>
              </a:solidFill>
            </a:endParaRPr>
          </a:p>
          <a:p>
            <a:pPr algn="l">
              <a:lnSpc>
                <a:spcPct val="150000"/>
              </a:lnSpc>
            </a:pPr>
            <a:r>
              <a:rPr lang="zh-CN" altLang="en-US" sz="1000">
                <a:solidFill>
                  <a:schemeClr val="bg1"/>
                </a:solidFill>
                <a:sym typeface="+mn-ea"/>
              </a:rPr>
              <a:t>所有权：</a:t>
            </a:r>
            <a:r>
              <a:rPr lang="en-US" altLang="zh-CN" sz="1000">
                <a:solidFill>
                  <a:schemeClr val="bg1"/>
                </a:solidFill>
                <a:sym typeface="+mn-ea"/>
              </a:rPr>
              <a:t>[O]</a:t>
            </a:r>
            <a:endParaRPr lang="en-US" altLang="zh-CN" sz="1000">
              <a:solidFill>
                <a:schemeClr val="bg1"/>
              </a:solidFill>
            </a:endParaRPr>
          </a:p>
          <a:p>
            <a:pPr algn="l">
              <a:lnSpc>
                <a:spcPct val="150000"/>
              </a:lnSpc>
            </a:pPr>
            <a:r>
              <a:rPr lang="zh-CN" altLang="en-US" sz="1000">
                <a:solidFill>
                  <a:schemeClr val="bg1"/>
                </a:solidFill>
                <a:sym typeface="+mn-ea"/>
              </a:rPr>
              <a:t>使用权：</a:t>
            </a:r>
            <a:r>
              <a:rPr lang="en-US" altLang="zh-CN" sz="1000">
                <a:solidFill>
                  <a:schemeClr val="bg1"/>
                </a:solidFill>
                <a:sym typeface="+mn-ea"/>
              </a:rPr>
              <a:t>[]</a:t>
            </a:r>
            <a:endParaRPr lang="en-US" altLang="zh-CN" sz="1000">
              <a:solidFill>
                <a:schemeClr val="bg1"/>
              </a:solidFill>
            </a:endParaRPr>
          </a:p>
          <a:p>
            <a:pPr algn="l">
              <a:lnSpc>
                <a:spcPct val="150000"/>
              </a:lnSpc>
            </a:pPr>
            <a:r>
              <a:rPr lang="en-US" altLang="zh-CN" sz="1000">
                <a:solidFill>
                  <a:schemeClr val="bg1"/>
                </a:solidFill>
                <a:sym typeface="+mn-ea"/>
              </a:rPr>
              <a:t>issue:[</a:t>
            </a:r>
            <a:endParaRPr lang="en-US" altLang="zh-CN" sz="1000">
              <a:solidFill>
                <a:schemeClr val="bg1"/>
              </a:solidFill>
            </a:endParaRPr>
          </a:p>
          <a:p>
            <a:pPr algn="l">
              <a:lnSpc>
                <a:spcPct val="150000"/>
              </a:lnSpc>
            </a:pPr>
            <a:r>
              <a:rPr lang="en-US" altLang="zh-CN" sz="1000">
                <a:solidFill>
                  <a:schemeClr val="bg1"/>
                </a:solidFill>
                <a:sym typeface="+mn-ea"/>
              </a:rPr>
              <a:t>  </a:t>
            </a:r>
            <a:r>
              <a:rPr lang="zh-CN" altLang="en-US" sz="1000">
                <a:solidFill>
                  <a:schemeClr val="bg1"/>
                </a:solidFill>
                <a:sym typeface="+mn-ea"/>
              </a:rPr>
              <a:t>使用权申请</a:t>
            </a:r>
            <a:r>
              <a:rPr lang="en-US" altLang="zh-CN" sz="1000">
                <a:solidFill>
                  <a:schemeClr val="bg1"/>
                </a:solidFill>
                <a:sym typeface="+mn-ea"/>
              </a:rPr>
              <a:t>:A</a:t>
            </a:r>
            <a:endParaRPr lang="en-US" altLang="zh-CN" sz="1000">
              <a:solidFill>
                <a:schemeClr val="bg1"/>
              </a:solidFill>
            </a:endParaRPr>
          </a:p>
          <a:p>
            <a:pPr algn="l">
              <a:lnSpc>
                <a:spcPct val="150000"/>
              </a:lnSpc>
            </a:pPr>
            <a:r>
              <a:rPr lang="en-US" altLang="zh-CN" sz="1000">
                <a:solidFill>
                  <a:schemeClr val="bg1"/>
                </a:solidFill>
                <a:sym typeface="+mn-ea"/>
              </a:rPr>
              <a:t>  </a:t>
            </a:r>
            <a:r>
              <a:rPr lang="zh-CN" altLang="en-US" sz="1000">
                <a:solidFill>
                  <a:schemeClr val="bg1"/>
                </a:solidFill>
                <a:sym typeface="+mn-ea"/>
              </a:rPr>
              <a:t>交易：</a:t>
            </a:r>
            <a:r>
              <a:rPr lang="en-US" altLang="zh-CN" sz="1000">
                <a:solidFill>
                  <a:schemeClr val="bg1"/>
                </a:solidFill>
                <a:sym typeface="+mn-ea"/>
              </a:rPr>
              <a:t>[T1]</a:t>
            </a:r>
            <a:endParaRPr lang="en-US" altLang="zh-CN" sz="1000">
              <a:solidFill>
                <a:schemeClr val="bg1"/>
              </a:solidFill>
            </a:endParaRPr>
          </a:p>
          <a:p>
            <a:pPr algn="l">
              <a:lnSpc>
                <a:spcPct val="150000"/>
              </a:lnSpc>
            </a:pPr>
            <a:r>
              <a:rPr lang="en-US" altLang="zh-CN" sz="1000">
                <a:solidFill>
                  <a:schemeClr val="bg1"/>
                </a:solidFill>
                <a:sym typeface="+mn-ea"/>
              </a:rPr>
              <a:t>]</a:t>
            </a:r>
            <a:endParaRPr lang="en-US" altLang="zh-CN" sz="1000">
              <a:solidFill>
                <a:schemeClr val="bg1"/>
              </a:solidFill>
              <a:sym typeface="+mn-ea"/>
            </a:endParaRPr>
          </a:p>
        </p:txBody>
      </p:sp>
      <p:sp>
        <p:nvSpPr>
          <p:cNvPr id="14" name="剪去对角的矩形 13"/>
          <p:cNvSpPr/>
          <p:nvPr/>
        </p:nvSpPr>
        <p:spPr>
          <a:xfrm>
            <a:off x="5705475" y="2731770"/>
            <a:ext cx="1856105" cy="2200275"/>
          </a:xfrm>
          <a:prstGeom prst="snip2DiagRect">
            <a:avLst/>
          </a:prstGeom>
          <a:solidFill>
            <a:schemeClr val="bg1">
              <a:alpha val="1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l">
              <a:lnSpc>
                <a:spcPct val="150000"/>
              </a:lnSpc>
            </a:pPr>
            <a:r>
              <a:rPr lang="zh-CN" altLang="en-US" sz="1000">
                <a:solidFill>
                  <a:schemeClr val="bg1"/>
                </a:solidFill>
                <a:sym typeface="+mn-ea"/>
              </a:rPr>
              <a:t>数据</a:t>
            </a:r>
            <a:r>
              <a:rPr lang="en-US" altLang="zh-CN" sz="1000">
                <a:solidFill>
                  <a:schemeClr val="bg1"/>
                </a:solidFill>
                <a:sym typeface="+mn-ea"/>
              </a:rPr>
              <a:t>Id: Hash(d)</a:t>
            </a:r>
            <a:endParaRPr lang="en-US" altLang="zh-CN" sz="1000">
              <a:solidFill>
                <a:schemeClr val="bg1"/>
              </a:solidFill>
            </a:endParaRPr>
          </a:p>
          <a:p>
            <a:pPr algn="l">
              <a:lnSpc>
                <a:spcPct val="150000"/>
              </a:lnSpc>
            </a:pPr>
            <a:r>
              <a:rPr lang="zh-CN" altLang="en-US" sz="1000">
                <a:solidFill>
                  <a:schemeClr val="bg1"/>
                </a:solidFill>
                <a:sym typeface="+mn-ea"/>
              </a:rPr>
              <a:t>所有权：</a:t>
            </a:r>
            <a:r>
              <a:rPr lang="en-US" altLang="zh-CN" sz="1000">
                <a:solidFill>
                  <a:schemeClr val="bg1"/>
                </a:solidFill>
                <a:sym typeface="+mn-ea"/>
              </a:rPr>
              <a:t>[O]</a:t>
            </a:r>
            <a:endParaRPr lang="en-US" altLang="zh-CN" sz="1000">
              <a:solidFill>
                <a:schemeClr val="bg1"/>
              </a:solidFill>
            </a:endParaRPr>
          </a:p>
          <a:p>
            <a:pPr algn="l">
              <a:lnSpc>
                <a:spcPct val="150000"/>
              </a:lnSpc>
            </a:pPr>
            <a:r>
              <a:rPr lang="zh-CN" altLang="en-US" sz="1000">
                <a:solidFill>
                  <a:schemeClr val="bg1"/>
                </a:solidFill>
                <a:sym typeface="+mn-ea"/>
              </a:rPr>
              <a:t>使用权：</a:t>
            </a:r>
            <a:r>
              <a:rPr lang="en-US" altLang="zh-CN" sz="1000">
                <a:solidFill>
                  <a:schemeClr val="bg1"/>
                </a:solidFill>
                <a:sym typeface="+mn-ea"/>
              </a:rPr>
              <a:t>[R]</a:t>
            </a:r>
            <a:endParaRPr lang="en-US" altLang="zh-CN" sz="1000">
              <a:solidFill>
                <a:schemeClr val="bg1"/>
              </a:solidFill>
            </a:endParaRPr>
          </a:p>
          <a:p>
            <a:pPr algn="l">
              <a:lnSpc>
                <a:spcPct val="150000"/>
              </a:lnSpc>
            </a:pPr>
            <a:r>
              <a:rPr lang="en-US" altLang="zh-CN" sz="1000">
                <a:solidFill>
                  <a:schemeClr val="bg1"/>
                </a:solidFill>
                <a:sym typeface="+mn-ea"/>
              </a:rPr>
              <a:t>issue:[</a:t>
            </a:r>
            <a:endParaRPr lang="en-US" altLang="zh-CN" sz="1000">
              <a:solidFill>
                <a:schemeClr val="bg1"/>
              </a:solidFill>
            </a:endParaRPr>
          </a:p>
          <a:p>
            <a:pPr algn="l">
              <a:lnSpc>
                <a:spcPct val="150000"/>
              </a:lnSpc>
            </a:pPr>
            <a:r>
              <a:rPr lang="en-US" altLang="zh-CN" sz="1000">
                <a:solidFill>
                  <a:schemeClr val="bg1"/>
                </a:solidFill>
                <a:sym typeface="+mn-ea"/>
              </a:rPr>
              <a:t>  </a:t>
            </a:r>
            <a:r>
              <a:rPr lang="zh-CN" altLang="en-US" sz="1000">
                <a:solidFill>
                  <a:schemeClr val="bg1"/>
                </a:solidFill>
                <a:sym typeface="+mn-ea"/>
              </a:rPr>
              <a:t>使用权申请</a:t>
            </a:r>
            <a:r>
              <a:rPr lang="en-US" altLang="zh-CN" sz="1000">
                <a:solidFill>
                  <a:schemeClr val="bg1"/>
                </a:solidFill>
                <a:sym typeface="+mn-ea"/>
              </a:rPr>
              <a:t>:A</a:t>
            </a:r>
            <a:endParaRPr lang="en-US" altLang="zh-CN" sz="1000">
              <a:solidFill>
                <a:schemeClr val="bg1"/>
              </a:solidFill>
              <a:sym typeface="+mn-ea"/>
            </a:endParaRPr>
          </a:p>
          <a:p>
            <a:pPr algn="l">
              <a:lnSpc>
                <a:spcPct val="150000"/>
              </a:lnSpc>
            </a:pPr>
            <a:r>
              <a:rPr lang="en-US" altLang="zh-CN" sz="1000">
                <a:solidFill>
                  <a:schemeClr val="bg1"/>
                </a:solidFill>
                <a:sym typeface="+mn-ea"/>
              </a:rPr>
              <a:t>  </a:t>
            </a:r>
            <a:r>
              <a:rPr lang="zh-CN" altLang="en-US" sz="1000">
                <a:solidFill>
                  <a:schemeClr val="bg1"/>
                </a:solidFill>
                <a:sym typeface="+mn-ea"/>
              </a:rPr>
              <a:t>审批：</a:t>
            </a:r>
            <a:r>
              <a:rPr lang="en-US" altLang="zh-CN" sz="1000">
                <a:solidFill>
                  <a:schemeClr val="bg1"/>
                </a:solidFill>
                <a:sym typeface="+mn-ea"/>
              </a:rPr>
              <a:t>P</a:t>
            </a:r>
            <a:endParaRPr lang="en-US" altLang="zh-CN" sz="1000">
              <a:solidFill>
                <a:schemeClr val="bg1"/>
              </a:solidFill>
              <a:sym typeface="+mn-ea"/>
            </a:endParaRPr>
          </a:p>
          <a:p>
            <a:pPr algn="l">
              <a:lnSpc>
                <a:spcPct val="150000"/>
              </a:lnSpc>
            </a:pPr>
            <a:r>
              <a:rPr lang="en-US" altLang="zh-CN" sz="1000">
                <a:solidFill>
                  <a:schemeClr val="bg1"/>
                </a:solidFill>
                <a:sym typeface="+mn-ea"/>
              </a:rPr>
              <a:t>  </a:t>
            </a:r>
            <a:r>
              <a:rPr lang="zh-CN" altLang="en-US" sz="1000">
                <a:solidFill>
                  <a:schemeClr val="bg1"/>
                </a:solidFill>
                <a:sym typeface="+mn-ea"/>
              </a:rPr>
              <a:t>交易：</a:t>
            </a:r>
            <a:r>
              <a:rPr lang="en-US" altLang="zh-CN" sz="1000">
                <a:solidFill>
                  <a:schemeClr val="bg1"/>
                </a:solidFill>
                <a:sym typeface="+mn-ea"/>
              </a:rPr>
              <a:t>[T1,T2]</a:t>
            </a:r>
            <a:endParaRPr lang="en-US" altLang="zh-CN" sz="1000">
              <a:solidFill>
                <a:schemeClr val="bg1"/>
              </a:solidFill>
              <a:sym typeface="+mn-ea"/>
            </a:endParaRPr>
          </a:p>
          <a:p>
            <a:pPr algn="l">
              <a:lnSpc>
                <a:spcPct val="150000"/>
              </a:lnSpc>
            </a:pPr>
            <a:r>
              <a:rPr lang="en-US" altLang="zh-CN" sz="1000">
                <a:solidFill>
                  <a:schemeClr val="bg1"/>
                </a:solidFill>
                <a:sym typeface="+mn-ea"/>
              </a:rPr>
              <a:t>  </a:t>
            </a:r>
            <a:r>
              <a:rPr lang="zh-CN" altLang="en-US" sz="1000">
                <a:solidFill>
                  <a:schemeClr val="bg1"/>
                </a:solidFill>
                <a:sym typeface="+mn-ea"/>
              </a:rPr>
              <a:t>传输：</a:t>
            </a:r>
            <a:r>
              <a:rPr lang="en-US" altLang="zh-CN" sz="1000">
                <a:solidFill>
                  <a:schemeClr val="bg1"/>
                </a:solidFill>
                <a:sym typeface="+mn-ea"/>
              </a:rPr>
              <a:t>[Key,conf]</a:t>
            </a:r>
            <a:endParaRPr lang="en-US" altLang="zh-CN" sz="1000">
              <a:solidFill>
                <a:schemeClr val="bg1"/>
              </a:solidFill>
            </a:endParaRPr>
          </a:p>
          <a:p>
            <a:pPr algn="l">
              <a:lnSpc>
                <a:spcPct val="150000"/>
              </a:lnSpc>
            </a:pPr>
            <a:r>
              <a:rPr lang="en-US" altLang="zh-CN" sz="1000">
                <a:solidFill>
                  <a:schemeClr val="bg1"/>
                </a:solidFill>
                <a:sym typeface="+mn-ea"/>
              </a:rPr>
              <a:t>]</a:t>
            </a:r>
            <a:endParaRPr lang="en-US" altLang="zh-CN" sz="1000">
              <a:solidFill>
                <a:schemeClr val="bg1"/>
              </a:solidFill>
              <a:sym typeface="+mn-ea"/>
            </a:endParaRPr>
          </a:p>
        </p:txBody>
      </p:sp>
      <p:sp>
        <p:nvSpPr>
          <p:cNvPr id="22" name="文本框 21"/>
          <p:cNvSpPr txBox="1"/>
          <p:nvPr/>
        </p:nvSpPr>
        <p:spPr>
          <a:xfrm>
            <a:off x="9196705" y="2895600"/>
            <a:ext cx="2732405" cy="1383665"/>
          </a:xfrm>
          <a:prstGeom prst="rect">
            <a:avLst/>
          </a:prstGeom>
          <a:noFill/>
        </p:spPr>
        <p:txBody>
          <a:bodyPr wrap="square" rtlCol="0">
            <a:spAutoFit/>
          </a:bodyPr>
          <a:p>
            <a:pPr marL="342900" indent="-342900" algn="l">
              <a:lnSpc>
                <a:spcPct val="150000"/>
              </a:lnSpc>
              <a:buAutoNum type="arabicPeriod"/>
            </a:pPr>
            <a:r>
              <a:rPr lang="zh-CN" altLang="en-US" sz="1400">
                <a:solidFill>
                  <a:schemeClr val="bg1"/>
                </a:solidFill>
                <a:sym typeface="+mn-ea"/>
              </a:rPr>
              <a:t>数据大小无限制，成本低；</a:t>
            </a:r>
            <a:endParaRPr lang="zh-CN" altLang="en-US" sz="1400">
              <a:solidFill>
                <a:schemeClr val="bg1"/>
              </a:solidFill>
            </a:endParaRPr>
          </a:p>
          <a:p>
            <a:pPr marL="342900" indent="-342900" algn="l">
              <a:lnSpc>
                <a:spcPct val="150000"/>
              </a:lnSpc>
              <a:buAutoNum type="arabicPeriod"/>
            </a:pPr>
            <a:r>
              <a:rPr lang="zh-CN" altLang="en-US" sz="1400">
                <a:solidFill>
                  <a:schemeClr val="bg1"/>
                </a:solidFill>
                <a:sym typeface="+mn-ea"/>
              </a:rPr>
              <a:t>数据流转历史可全程记录在链上；</a:t>
            </a:r>
            <a:endParaRPr lang="zh-CN" altLang="en-US" sz="1400">
              <a:solidFill>
                <a:schemeClr val="bg1"/>
              </a:solidFill>
            </a:endParaRPr>
          </a:p>
          <a:p>
            <a:pPr marL="342900" indent="-342900" algn="l">
              <a:lnSpc>
                <a:spcPct val="150000"/>
              </a:lnSpc>
              <a:buAutoNum type="arabicPeriod"/>
            </a:pPr>
            <a:r>
              <a:rPr lang="zh-CN" altLang="en-US" sz="1400">
                <a:solidFill>
                  <a:schemeClr val="bg1"/>
                </a:solidFill>
                <a:sym typeface="+mn-ea"/>
              </a:rPr>
              <a:t>需要额外的数据传输渠道</a:t>
            </a:r>
            <a:endParaRPr lang="zh-CN" altLang="en-US" sz="1400">
              <a:solidFill>
                <a:schemeClr val="bg1"/>
              </a:solidFill>
            </a:endParaRPr>
          </a:p>
        </p:txBody>
      </p:sp>
      <p:sp>
        <p:nvSpPr>
          <p:cNvPr id="25" name="六边形 24"/>
          <p:cNvSpPr>
            <a:spLocks noChangeAspect="1"/>
          </p:cNvSpPr>
          <p:nvPr/>
        </p:nvSpPr>
        <p:spPr>
          <a:xfrm rot="5400000">
            <a:off x="2526901" y="1213490"/>
            <a:ext cx="276860" cy="239386"/>
          </a:xfrm>
          <a:prstGeom prst="hexagon">
            <a:avLst/>
          </a:prstGeom>
          <a:solidFill>
            <a:srgbClr val="2B46C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6" name="文本框 25"/>
          <p:cNvSpPr txBox="1"/>
          <p:nvPr/>
        </p:nvSpPr>
        <p:spPr>
          <a:xfrm>
            <a:off x="2530158" y="1194435"/>
            <a:ext cx="267335" cy="275590"/>
          </a:xfrm>
          <a:prstGeom prst="rect">
            <a:avLst/>
          </a:prstGeom>
          <a:noFill/>
        </p:spPr>
        <p:txBody>
          <a:bodyPr wrap="none" rtlCol="0">
            <a:spAutoFit/>
          </a:bodyPr>
          <a:p>
            <a:pPr algn="ctr"/>
            <a:r>
              <a:rPr lang="en-US" altLang="zh-CN" sz="1200" b="1">
                <a:solidFill>
                  <a:schemeClr val="bg1"/>
                </a:solidFill>
              </a:rPr>
              <a:t>1</a:t>
            </a:r>
            <a:endParaRPr lang="en-US" altLang="zh-CN" sz="1200" b="1">
              <a:solidFill>
                <a:schemeClr val="bg1"/>
              </a:solidFill>
            </a:endParaRPr>
          </a:p>
        </p:txBody>
      </p:sp>
      <p:sp>
        <p:nvSpPr>
          <p:cNvPr id="27" name="矩形 26"/>
          <p:cNvSpPr/>
          <p:nvPr/>
        </p:nvSpPr>
        <p:spPr>
          <a:xfrm>
            <a:off x="3836670" y="5286375"/>
            <a:ext cx="1388110" cy="969645"/>
          </a:xfrm>
          <a:prstGeom prst="rect">
            <a:avLst/>
          </a:prstGeom>
          <a:no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50000"/>
              </a:lnSpc>
            </a:pPr>
            <a:r>
              <a:rPr lang="zh-CN" altLang="en-US" sz="1200">
                <a:sym typeface="+mn-ea"/>
              </a:rPr>
              <a:t>请求数据</a:t>
            </a:r>
            <a:endParaRPr lang="zh-CN" altLang="en-US" sz="1200"/>
          </a:p>
          <a:p>
            <a:pPr algn="ctr">
              <a:lnSpc>
                <a:spcPct val="150000"/>
              </a:lnSpc>
            </a:pPr>
            <a:r>
              <a:rPr lang="zh-CN" altLang="en-US" sz="1200">
                <a:sym typeface="+mn-ea"/>
              </a:rPr>
              <a:t>发生交易</a:t>
            </a:r>
            <a:endParaRPr lang="zh-CN" altLang="en-US" sz="1200"/>
          </a:p>
        </p:txBody>
      </p:sp>
      <p:sp>
        <p:nvSpPr>
          <p:cNvPr id="28" name="六边形 27"/>
          <p:cNvSpPr>
            <a:spLocks noChangeAspect="1"/>
          </p:cNvSpPr>
          <p:nvPr/>
        </p:nvSpPr>
        <p:spPr>
          <a:xfrm rot="5400000">
            <a:off x="4391896" y="5157475"/>
            <a:ext cx="276860" cy="239386"/>
          </a:xfrm>
          <a:prstGeom prst="hexagon">
            <a:avLst/>
          </a:prstGeom>
          <a:solidFill>
            <a:srgbClr val="2B46C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9" name="文本框 28"/>
          <p:cNvSpPr txBox="1"/>
          <p:nvPr/>
        </p:nvSpPr>
        <p:spPr>
          <a:xfrm>
            <a:off x="4395153" y="5138420"/>
            <a:ext cx="267335" cy="275590"/>
          </a:xfrm>
          <a:prstGeom prst="rect">
            <a:avLst/>
          </a:prstGeom>
          <a:noFill/>
        </p:spPr>
        <p:txBody>
          <a:bodyPr wrap="none" rtlCol="0">
            <a:spAutoFit/>
          </a:bodyPr>
          <a:p>
            <a:pPr algn="ctr"/>
            <a:r>
              <a:rPr lang="en-US" altLang="zh-CN" sz="1200" b="1">
                <a:solidFill>
                  <a:schemeClr val="bg1"/>
                </a:solidFill>
              </a:rPr>
              <a:t>2</a:t>
            </a:r>
            <a:endParaRPr lang="en-US" altLang="zh-CN" sz="1200" b="1">
              <a:solidFill>
                <a:schemeClr val="bg1"/>
              </a:solidFill>
            </a:endParaRPr>
          </a:p>
        </p:txBody>
      </p:sp>
      <p:sp>
        <p:nvSpPr>
          <p:cNvPr id="31" name="矩形 30"/>
          <p:cNvSpPr/>
          <p:nvPr/>
        </p:nvSpPr>
        <p:spPr>
          <a:xfrm>
            <a:off x="5931535" y="5285105"/>
            <a:ext cx="1388110" cy="1026160"/>
          </a:xfrm>
          <a:prstGeom prst="rect">
            <a:avLst/>
          </a:prstGeom>
          <a:no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50000"/>
              </a:lnSpc>
            </a:pPr>
            <a:r>
              <a:rPr lang="zh-CN" altLang="en-US" sz="1200">
                <a:sym typeface="+mn-ea"/>
              </a:rPr>
              <a:t>获取密钥</a:t>
            </a:r>
            <a:endParaRPr lang="zh-CN" altLang="en-US" sz="1200">
              <a:sym typeface="+mn-ea"/>
            </a:endParaRPr>
          </a:p>
          <a:p>
            <a:pPr algn="ctr">
              <a:lnSpc>
                <a:spcPct val="150000"/>
              </a:lnSpc>
            </a:pPr>
            <a:r>
              <a:rPr lang="zh-CN" altLang="en-US" sz="1200">
                <a:sym typeface="+mn-ea"/>
              </a:rPr>
              <a:t>解密、</a:t>
            </a:r>
            <a:r>
              <a:rPr lang="zh-CN" altLang="en-US" sz="1200">
                <a:sym typeface="+mn-ea"/>
              </a:rPr>
              <a:t>验证数据</a:t>
            </a:r>
            <a:endParaRPr lang="zh-CN" altLang="en-US" sz="1200"/>
          </a:p>
          <a:p>
            <a:pPr algn="ctr">
              <a:lnSpc>
                <a:spcPct val="150000"/>
              </a:lnSpc>
            </a:pPr>
            <a:r>
              <a:rPr lang="zh-CN" altLang="en-US" sz="1200">
                <a:sym typeface="+mn-ea"/>
              </a:rPr>
              <a:t>链上确认数据</a:t>
            </a:r>
            <a:endParaRPr lang="zh-CN" altLang="en-US" sz="1200"/>
          </a:p>
        </p:txBody>
      </p:sp>
      <p:sp>
        <p:nvSpPr>
          <p:cNvPr id="32" name="六边形 31"/>
          <p:cNvSpPr>
            <a:spLocks noChangeAspect="1"/>
          </p:cNvSpPr>
          <p:nvPr/>
        </p:nvSpPr>
        <p:spPr>
          <a:xfrm rot="5400000">
            <a:off x="6486761" y="5156205"/>
            <a:ext cx="276860" cy="239386"/>
          </a:xfrm>
          <a:prstGeom prst="hexagon">
            <a:avLst/>
          </a:prstGeom>
          <a:solidFill>
            <a:srgbClr val="2B46C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4" name="文本框 33"/>
          <p:cNvSpPr txBox="1"/>
          <p:nvPr/>
        </p:nvSpPr>
        <p:spPr>
          <a:xfrm>
            <a:off x="6490018" y="5137150"/>
            <a:ext cx="267335" cy="275590"/>
          </a:xfrm>
          <a:prstGeom prst="rect">
            <a:avLst/>
          </a:prstGeom>
          <a:noFill/>
        </p:spPr>
        <p:txBody>
          <a:bodyPr wrap="none" rtlCol="0">
            <a:spAutoFit/>
          </a:bodyPr>
          <a:p>
            <a:pPr algn="ctr"/>
            <a:r>
              <a:rPr lang="en-US" altLang="zh-CN" sz="1200" b="1">
                <a:solidFill>
                  <a:schemeClr val="bg1"/>
                </a:solidFill>
              </a:rPr>
              <a:t>4</a:t>
            </a:r>
            <a:endParaRPr lang="en-US" altLang="zh-CN" sz="1200" b="1">
              <a:solidFill>
                <a:schemeClr val="bg1"/>
              </a:solidFill>
            </a:endParaRPr>
          </a:p>
        </p:txBody>
      </p:sp>
      <p:sp>
        <p:nvSpPr>
          <p:cNvPr id="35" name="矩形 34"/>
          <p:cNvSpPr/>
          <p:nvPr/>
        </p:nvSpPr>
        <p:spPr>
          <a:xfrm>
            <a:off x="5694680" y="1134110"/>
            <a:ext cx="2200275" cy="1228090"/>
          </a:xfrm>
          <a:prstGeom prst="rect">
            <a:avLst/>
          </a:prstGeom>
          <a:no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50000"/>
              </a:lnSpc>
            </a:pPr>
            <a:r>
              <a:rPr lang="zh-CN" altLang="en-US" sz="1200">
                <a:sym typeface="+mn-ea"/>
              </a:rPr>
              <a:t>审核请求：通过</a:t>
            </a:r>
            <a:endParaRPr lang="zh-CN" altLang="en-US" sz="1200">
              <a:sym typeface="+mn-ea"/>
            </a:endParaRPr>
          </a:p>
          <a:p>
            <a:pPr algn="ctr">
              <a:lnSpc>
                <a:spcPct val="150000"/>
              </a:lnSpc>
            </a:pPr>
            <a:r>
              <a:rPr lang="zh-CN" altLang="en-US" sz="1200">
                <a:sym typeface="+mn-ea"/>
              </a:rPr>
              <a:t>完成交易</a:t>
            </a:r>
            <a:endParaRPr lang="zh-CN" altLang="en-US" sz="1200"/>
          </a:p>
          <a:p>
            <a:pPr algn="ctr">
              <a:lnSpc>
                <a:spcPct val="150000"/>
              </a:lnSpc>
            </a:pPr>
            <a:r>
              <a:rPr lang="zh-CN" altLang="en-US" sz="1200">
                <a:sym typeface="+mn-ea"/>
              </a:rPr>
              <a:t>链下密文发送数据</a:t>
            </a:r>
            <a:endParaRPr lang="zh-CN" altLang="en-US" sz="1200"/>
          </a:p>
          <a:p>
            <a:pPr algn="ctr">
              <a:lnSpc>
                <a:spcPct val="150000"/>
              </a:lnSpc>
            </a:pPr>
            <a:r>
              <a:rPr lang="zh-CN" altLang="en-US" sz="1200">
                <a:sym typeface="+mn-ea"/>
              </a:rPr>
              <a:t>密钥加密上链</a:t>
            </a:r>
            <a:endParaRPr lang="zh-CN" altLang="en-US" sz="1200"/>
          </a:p>
        </p:txBody>
      </p:sp>
      <p:sp>
        <p:nvSpPr>
          <p:cNvPr id="36" name="六边形 35"/>
          <p:cNvSpPr>
            <a:spLocks noChangeAspect="1"/>
          </p:cNvSpPr>
          <p:nvPr/>
        </p:nvSpPr>
        <p:spPr>
          <a:xfrm rot="5400000">
            <a:off x="6656306" y="1018545"/>
            <a:ext cx="276860" cy="239386"/>
          </a:xfrm>
          <a:prstGeom prst="hexagon">
            <a:avLst/>
          </a:prstGeom>
          <a:solidFill>
            <a:srgbClr val="2B46C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7" name="文本框 36"/>
          <p:cNvSpPr txBox="1"/>
          <p:nvPr/>
        </p:nvSpPr>
        <p:spPr>
          <a:xfrm>
            <a:off x="6659563" y="999490"/>
            <a:ext cx="267335" cy="275590"/>
          </a:xfrm>
          <a:prstGeom prst="rect">
            <a:avLst/>
          </a:prstGeom>
          <a:noFill/>
        </p:spPr>
        <p:txBody>
          <a:bodyPr wrap="none" rtlCol="0">
            <a:spAutoFit/>
          </a:bodyPr>
          <a:p>
            <a:pPr algn="ctr"/>
            <a:r>
              <a:rPr lang="en-US" altLang="zh-CN" sz="1200" b="1">
                <a:solidFill>
                  <a:schemeClr val="bg1"/>
                </a:solidFill>
              </a:rPr>
              <a:t>3</a:t>
            </a:r>
            <a:endParaRPr lang="en-US" altLang="zh-CN" sz="1200" b="1">
              <a:solidFill>
                <a:schemeClr val="bg1"/>
              </a:solidFill>
            </a:endParaRPr>
          </a:p>
        </p:txBody>
      </p:sp>
      <p:cxnSp>
        <p:nvCxnSpPr>
          <p:cNvPr id="68" name="直接箭头连接符 67"/>
          <p:cNvCxnSpPr>
            <a:stCxn id="5" idx="3"/>
          </p:cNvCxnSpPr>
          <p:nvPr/>
        </p:nvCxnSpPr>
        <p:spPr>
          <a:xfrm flipV="1">
            <a:off x="2691765" y="2400935"/>
            <a:ext cx="1905" cy="330835"/>
          </a:xfrm>
          <a:prstGeom prst="straightConnector1">
            <a:avLst/>
          </a:prstGeom>
          <a:ln w="6350">
            <a:solidFill>
              <a:srgbClr val="31ECC3"/>
            </a:solidFill>
            <a:headEnd type="triangle" w="lg" len="med"/>
            <a:tailEnd type="diamond" w="med" len="med"/>
          </a:ln>
        </p:spPr>
        <p:style>
          <a:lnRef idx="1">
            <a:schemeClr val="accent1"/>
          </a:lnRef>
          <a:fillRef idx="0">
            <a:schemeClr val="accent1"/>
          </a:fillRef>
          <a:effectRef idx="0">
            <a:schemeClr val="accent1"/>
          </a:effectRef>
          <a:fontRef idx="minor">
            <a:schemeClr val="tx1"/>
          </a:fontRef>
        </p:style>
      </p:cxnSp>
      <p:cxnSp>
        <p:nvCxnSpPr>
          <p:cNvPr id="38" name="直接箭头连接符 37"/>
          <p:cNvCxnSpPr/>
          <p:nvPr/>
        </p:nvCxnSpPr>
        <p:spPr>
          <a:xfrm flipV="1">
            <a:off x="6552565" y="2444115"/>
            <a:ext cx="3810" cy="287655"/>
          </a:xfrm>
          <a:prstGeom prst="straightConnector1">
            <a:avLst/>
          </a:prstGeom>
          <a:ln w="6350">
            <a:solidFill>
              <a:srgbClr val="31ECC3"/>
            </a:solidFill>
            <a:headEnd type="triangle" w="lg" len="med"/>
            <a:tailEnd type="diamond" w="med" len="med"/>
          </a:ln>
        </p:spPr>
        <p:style>
          <a:lnRef idx="1">
            <a:schemeClr val="accent1"/>
          </a:lnRef>
          <a:fillRef idx="0">
            <a:schemeClr val="accent1"/>
          </a:fillRef>
          <a:effectRef idx="0">
            <a:schemeClr val="accent1"/>
          </a:effectRef>
          <a:fontRef idx="minor">
            <a:schemeClr val="tx1"/>
          </a:fontRef>
        </p:style>
      </p:cxnSp>
      <p:cxnSp>
        <p:nvCxnSpPr>
          <p:cNvPr id="41" name="直接箭头连接符 40"/>
          <p:cNvCxnSpPr>
            <a:endCxn id="29" idx="0"/>
          </p:cNvCxnSpPr>
          <p:nvPr/>
        </p:nvCxnSpPr>
        <p:spPr>
          <a:xfrm flipH="1">
            <a:off x="4528820" y="4859020"/>
            <a:ext cx="2540" cy="279400"/>
          </a:xfrm>
          <a:prstGeom prst="straightConnector1">
            <a:avLst/>
          </a:prstGeom>
          <a:ln w="6350">
            <a:solidFill>
              <a:srgbClr val="31ECC3"/>
            </a:solidFill>
            <a:headEnd type="triangle" w="lg" len="med"/>
            <a:tailEnd type="diamond" w="med" len="med"/>
          </a:ln>
        </p:spPr>
        <p:style>
          <a:lnRef idx="1">
            <a:schemeClr val="accent1"/>
          </a:lnRef>
          <a:fillRef idx="0">
            <a:schemeClr val="accent1"/>
          </a:fillRef>
          <a:effectRef idx="0">
            <a:schemeClr val="accent1"/>
          </a:effectRef>
          <a:fontRef idx="minor">
            <a:schemeClr val="tx1"/>
          </a:fontRef>
        </p:style>
      </p:cxnSp>
      <p:sp>
        <p:nvSpPr>
          <p:cNvPr id="6" name="六边形 5"/>
          <p:cNvSpPr>
            <a:spLocks noChangeAspect="1"/>
          </p:cNvSpPr>
          <p:nvPr/>
        </p:nvSpPr>
        <p:spPr>
          <a:xfrm rot="5400000">
            <a:off x="557848" y="5417503"/>
            <a:ext cx="898525" cy="776605"/>
          </a:xfrm>
          <a:prstGeom prst="hexagon">
            <a:avLst/>
          </a:prstGeom>
          <a:solidFill>
            <a:srgbClr val="2B46C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 name="文本框 6"/>
          <p:cNvSpPr txBox="1"/>
          <p:nvPr/>
        </p:nvSpPr>
        <p:spPr>
          <a:xfrm>
            <a:off x="687070" y="5483225"/>
            <a:ext cx="640080" cy="645160"/>
          </a:xfrm>
          <a:prstGeom prst="rect">
            <a:avLst/>
          </a:prstGeom>
          <a:noFill/>
        </p:spPr>
        <p:txBody>
          <a:bodyPr wrap="none" rtlCol="0">
            <a:spAutoFit/>
          </a:bodyPr>
          <a:p>
            <a:pPr algn="ctr"/>
            <a:r>
              <a:rPr lang="zh-CN" altLang="en-US" sz="1200">
                <a:solidFill>
                  <a:schemeClr val="bg1"/>
                </a:solidFill>
              </a:rPr>
              <a:t>数据</a:t>
            </a:r>
            <a:endParaRPr lang="zh-CN" altLang="en-US" sz="1200">
              <a:solidFill>
                <a:schemeClr val="bg1"/>
              </a:solidFill>
            </a:endParaRPr>
          </a:p>
          <a:p>
            <a:pPr algn="ctr"/>
            <a:r>
              <a:rPr lang="zh-CN" altLang="en-US" sz="1200">
                <a:solidFill>
                  <a:schemeClr val="bg1"/>
                </a:solidFill>
              </a:rPr>
              <a:t>请求方</a:t>
            </a:r>
            <a:endParaRPr lang="zh-CN" altLang="en-US" sz="1200">
              <a:solidFill>
                <a:schemeClr val="bg1"/>
              </a:solidFill>
            </a:endParaRPr>
          </a:p>
          <a:p>
            <a:pPr algn="ctr"/>
            <a:r>
              <a:rPr lang="zh-CN" altLang="en-US" sz="1200">
                <a:solidFill>
                  <a:schemeClr val="bg1"/>
                </a:solidFill>
                <a:sym typeface="+mn-ea"/>
              </a:rPr>
              <a:t>（</a:t>
            </a:r>
            <a:r>
              <a:rPr lang="en-US" altLang="zh-CN" sz="1200">
                <a:solidFill>
                  <a:schemeClr val="bg1"/>
                </a:solidFill>
                <a:sym typeface="+mn-ea"/>
              </a:rPr>
              <a:t>R</a:t>
            </a:r>
            <a:r>
              <a:rPr lang="zh-CN" altLang="en-US" sz="1200">
                <a:solidFill>
                  <a:schemeClr val="bg1"/>
                </a:solidFill>
                <a:sym typeface="+mn-ea"/>
              </a:rPr>
              <a:t>）</a:t>
            </a:r>
            <a:endParaRPr lang="zh-CN" altLang="en-US" sz="1200">
              <a:solidFill>
                <a:schemeClr val="bg1"/>
              </a:solidFill>
            </a:endParaRPr>
          </a:p>
        </p:txBody>
      </p:sp>
      <p:cxnSp>
        <p:nvCxnSpPr>
          <p:cNvPr id="9" name="直接箭头连接符 8"/>
          <p:cNvCxnSpPr/>
          <p:nvPr/>
        </p:nvCxnSpPr>
        <p:spPr>
          <a:xfrm flipH="1">
            <a:off x="6624320" y="4859655"/>
            <a:ext cx="2540" cy="279400"/>
          </a:xfrm>
          <a:prstGeom prst="straightConnector1">
            <a:avLst/>
          </a:prstGeom>
          <a:ln w="6350">
            <a:solidFill>
              <a:srgbClr val="31ECC3"/>
            </a:solidFill>
            <a:headEnd type="triangle" w="lg" len="med"/>
            <a:tailEnd type="diamond" w="med" len="med"/>
          </a:ln>
        </p:spPr>
        <p:style>
          <a:lnRef idx="1">
            <a:schemeClr val="accent1"/>
          </a:lnRef>
          <a:fillRef idx="0">
            <a:schemeClr val="accent1"/>
          </a:fillRef>
          <a:effectRef idx="0">
            <a:schemeClr val="accent1"/>
          </a:effectRef>
          <a:fontRef idx="minor">
            <a:schemeClr val="tx1"/>
          </a:fontRef>
        </p:style>
      </p:cxnSp>
      <p:cxnSp>
        <p:nvCxnSpPr>
          <p:cNvPr id="11" name="直接箭头连接符 10"/>
          <p:cNvCxnSpPr/>
          <p:nvPr/>
        </p:nvCxnSpPr>
        <p:spPr>
          <a:xfrm flipH="1" flipV="1">
            <a:off x="7087870" y="2400935"/>
            <a:ext cx="13335" cy="2867660"/>
          </a:xfrm>
          <a:prstGeom prst="straightConnector1">
            <a:avLst/>
          </a:prstGeom>
          <a:ln w="6350">
            <a:solidFill>
              <a:srgbClr val="31ECC3"/>
            </a:solidFill>
            <a:headEnd type="triangle" w="lg" len="med"/>
            <a:tailEnd type="diamond" w="med" len="med"/>
          </a:ln>
        </p:spPr>
        <p:style>
          <a:lnRef idx="1">
            <a:schemeClr val="accent1"/>
          </a:lnRef>
          <a:fillRef idx="0">
            <a:schemeClr val="accent1"/>
          </a:fillRef>
          <a:effectRef idx="0">
            <a:schemeClr val="accent1"/>
          </a:effectRef>
          <a:fontRef idx="minor">
            <a:schemeClr val="tx1"/>
          </a:fontRef>
        </p:style>
      </p:cxnSp>
      <p:sp>
        <p:nvSpPr>
          <p:cNvPr id="13" name="文本框 12"/>
          <p:cNvSpPr txBox="1"/>
          <p:nvPr/>
        </p:nvSpPr>
        <p:spPr>
          <a:xfrm>
            <a:off x="894080" y="3564890"/>
            <a:ext cx="868680" cy="368300"/>
          </a:xfrm>
          <a:prstGeom prst="rect">
            <a:avLst/>
          </a:prstGeom>
          <a:noFill/>
        </p:spPr>
        <p:txBody>
          <a:bodyPr wrap="none" rtlCol="0">
            <a:spAutoFit/>
          </a:bodyPr>
          <a:p>
            <a:pPr algn="l"/>
            <a:r>
              <a:rPr lang="zh-CN" altLang="en-US" b="1">
                <a:solidFill>
                  <a:schemeClr val="bg1"/>
                </a:solidFill>
                <a:sym typeface="+mn-ea"/>
              </a:rPr>
              <a:t>区块链</a:t>
            </a:r>
            <a:endParaRPr lang="zh-CN" altLang="en-US"/>
          </a:p>
        </p:txBody>
      </p:sp>
    </p:spTree>
    <p:custDataLst>
      <p:tags r:id="rId2"/>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0"/>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6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5"/>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2"/>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41"/>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9"/>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7"/>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16"/>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14"/>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38"/>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11"/>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37"/>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35"/>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18"/>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9"/>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34"/>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31"/>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17"/>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nodeType="clickEffect">
                                  <p:stCondLst>
                                    <p:cond delay="0"/>
                                  </p:stCondLst>
                                  <p:childTnLst>
                                    <p:set>
                                      <p:cBhvr>
                                        <p:cTn id="72" dur="1" fill="hold">
                                          <p:stCondLst>
                                            <p:cond delay="0"/>
                                          </p:stCondLst>
                                        </p:cTn>
                                        <p:tgtEl>
                                          <p:spTgt spid="22">
                                            <p:txEl>
                                              <p:pRg st="0" end="0"/>
                                            </p:txEl>
                                          </p:spTgt>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ntr" presetSubtype="0" fill="hold" nodeType="clickEffect">
                                  <p:stCondLst>
                                    <p:cond delay="0"/>
                                  </p:stCondLst>
                                  <p:childTnLst>
                                    <p:set>
                                      <p:cBhvr>
                                        <p:cTn id="76" dur="1" fill="hold">
                                          <p:stCondLst>
                                            <p:cond delay="0"/>
                                          </p:stCondLst>
                                        </p:cTn>
                                        <p:tgtEl>
                                          <p:spTgt spid="22">
                                            <p:txEl>
                                              <p:pRg st="1" end="1"/>
                                            </p:txEl>
                                          </p:spTgt>
                                        </p:tgtEl>
                                        <p:attrNameLst>
                                          <p:attrName>style.visibility</p:attrName>
                                        </p:attrNameLst>
                                      </p:cBhvr>
                                      <p:to>
                                        <p:strVal val="visible"/>
                                      </p:to>
                                    </p:set>
                                  </p:childTnLst>
                                </p:cTn>
                              </p:par>
                            </p:childTnLst>
                          </p:cTn>
                        </p:par>
                      </p:childTnLst>
                    </p:cTn>
                  </p:par>
                  <p:par>
                    <p:cTn id="77" fill="hold">
                      <p:stCondLst>
                        <p:cond delay="indefinite"/>
                      </p:stCondLst>
                      <p:childTnLst>
                        <p:par>
                          <p:cTn id="78" fill="hold">
                            <p:stCondLst>
                              <p:cond delay="0"/>
                            </p:stCondLst>
                            <p:childTnLst>
                              <p:par>
                                <p:cTn id="79" presetID="1" presetClass="entr" presetSubtype="0" fill="hold" nodeType="clickEffect">
                                  <p:stCondLst>
                                    <p:cond delay="0"/>
                                  </p:stCondLst>
                                  <p:childTnLst>
                                    <p:set>
                                      <p:cBhvr>
                                        <p:cTn id="80" dur="1" fill="hold">
                                          <p:stCondLst>
                                            <p:cond delay="0"/>
                                          </p:stCondLst>
                                        </p:cTn>
                                        <p:tgtEl>
                                          <p:spTgt spid="2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bldLvl="0" animBg="1"/>
      <p:bldP spid="13" grpId="0"/>
      <p:bldP spid="2" grpId="0" animBg="1"/>
      <p:bldP spid="8" grpId="0"/>
      <p:bldP spid="19" grpId="0" animBg="1"/>
      <p:bldP spid="7" grpId="0"/>
      <p:bldP spid="6" grpId="0" animBg="1"/>
      <p:bldP spid="26" grpId="0"/>
      <p:bldP spid="4" grpId="0" animBg="1"/>
      <p:bldP spid="10" grpId="0" animBg="1"/>
      <p:bldP spid="5" grpId="0" animBg="1"/>
      <p:bldP spid="12" grpId="0" animBg="1"/>
      <p:bldP spid="29" grpId="0"/>
      <p:bldP spid="27" grpId="0" animBg="1"/>
      <p:bldP spid="16" grpId="0" animBg="1"/>
      <p:bldP spid="14" grpId="0" animBg="1"/>
      <p:bldP spid="37" grpId="0"/>
      <p:bldP spid="35" grpId="0" animBg="1"/>
      <p:bldP spid="18" grpId="0" animBg="1"/>
      <p:bldP spid="34" grpId="0"/>
      <p:bldP spid="31" grpId="0" animBg="1"/>
      <p:bldP spid="17"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p:cNvPicPr>
            <a:picLocks noChangeAspect="1"/>
          </p:cNvPicPr>
          <p:nvPr/>
        </p:nvPicPr>
        <p:blipFill>
          <a:blip r:embed="rId1"/>
          <a:stretch>
            <a:fillRect/>
          </a:stretch>
        </p:blipFill>
        <p:spPr>
          <a:xfrm>
            <a:off x="0" y="0"/>
            <a:ext cx="12207875" cy="6858000"/>
          </a:xfrm>
          <a:prstGeom prst="rect">
            <a:avLst/>
          </a:prstGeom>
        </p:spPr>
      </p:pic>
      <p:sp>
        <p:nvSpPr>
          <p:cNvPr id="59" name="矩形 58"/>
          <p:cNvSpPr/>
          <p:nvPr/>
        </p:nvSpPr>
        <p:spPr>
          <a:xfrm>
            <a:off x="5715" y="0"/>
            <a:ext cx="12192000" cy="6854825"/>
          </a:xfrm>
          <a:prstGeom prst="rect">
            <a:avLst/>
          </a:prstGeom>
          <a:solidFill>
            <a:schemeClr val="tx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9" name="矩形 8"/>
          <p:cNvSpPr/>
          <p:nvPr/>
        </p:nvSpPr>
        <p:spPr>
          <a:xfrm>
            <a:off x="1962150" y="1234440"/>
            <a:ext cx="1388110" cy="1077595"/>
          </a:xfrm>
          <a:prstGeom prst="rect">
            <a:avLst/>
          </a:prstGeom>
          <a:solidFill>
            <a:srgbClr val="778CE6"/>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200"/>
          </a:p>
        </p:txBody>
      </p:sp>
      <p:sp>
        <p:nvSpPr>
          <p:cNvPr id="10" name="矩形 9"/>
          <p:cNvSpPr/>
          <p:nvPr/>
        </p:nvSpPr>
        <p:spPr>
          <a:xfrm>
            <a:off x="5688330" y="1236980"/>
            <a:ext cx="2200275" cy="1087120"/>
          </a:xfrm>
          <a:prstGeom prst="rect">
            <a:avLst/>
          </a:prstGeom>
          <a:solidFill>
            <a:srgbClr val="778CE6"/>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50000"/>
              </a:lnSpc>
            </a:pPr>
            <a:endParaRPr lang="zh-CN" altLang="en-US" sz="1200"/>
          </a:p>
        </p:txBody>
      </p:sp>
      <p:sp>
        <p:nvSpPr>
          <p:cNvPr id="11" name="矩形 10"/>
          <p:cNvSpPr/>
          <p:nvPr/>
        </p:nvSpPr>
        <p:spPr>
          <a:xfrm>
            <a:off x="3830320" y="5466080"/>
            <a:ext cx="1388110" cy="1142365"/>
          </a:xfrm>
          <a:prstGeom prst="rect">
            <a:avLst/>
          </a:prstGeom>
          <a:solidFill>
            <a:schemeClr val="bg1">
              <a:alpha val="15000"/>
            </a:schemeClr>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50000"/>
              </a:lnSpc>
            </a:pPr>
            <a:endParaRPr lang="zh-CN" altLang="en-US" sz="1200"/>
          </a:p>
        </p:txBody>
      </p:sp>
      <p:sp>
        <p:nvSpPr>
          <p:cNvPr id="13" name="矩形 12"/>
          <p:cNvSpPr/>
          <p:nvPr/>
        </p:nvSpPr>
        <p:spPr>
          <a:xfrm>
            <a:off x="5925185" y="5464810"/>
            <a:ext cx="1388110" cy="1077595"/>
          </a:xfrm>
          <a:prstGeom prst="rect">
            <a:avLst/>
          </a:prstGeom>
          <a:solidFill>
            <a:schemeClr val="bg1">
              <a:alpha val="15000"/>
            </a:schemeClr>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50000"/>
              </a:lnSpc>
            </a:pPr>
            <a:endParaRPr lang="zh-CN" altLang="en-US" sz="1200"/>
          </a:p>
        </p:txBody>
      </p:sp>
      <p:sp>
        <p:nvSpPr>
          <p:cNvPr id="19" name="六边形 18"/>
          <p:cNvSpPr>
            <a:spLocks noChangeAspect="1"/>
          </p:cNvSpPr>
          <p:nvPr/>
        </p:nvSpPr>
        <p:spPr>
          <a:xfrm rot="5400000">
            <a:off x="701993" y="1485583"/>
            <a:ext cx="898525" cy="776605"/>
          </a:xfrm>
          <a:prstGeom prst="hexagon">
            <a:avLst/>
          </a:prstGeom>
          <a:solidFill>
            <a:srgbClr val="2B46C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60" name="组合 59"/>
          <p:cNvGrpSpPr/>
          <p:nvPr/>
        </p:nvGrpSpPr>
        <p:grpSpPr>
          <a:xfrm>
            <a:off x="2202180" y="892810"/>
            <a:ext cx="9642475" cy="76200"/>
            <a:chOff x="3984" y="1331"/>
            <a:chExt cx="15185" cy="120"/>
          </a:xfrm>
        </p:grpSpPr>
        <p:cxnSp>
          <p:nvCxnSpPr>
            <p:cNvPr id="61" name="直接连接符 60"/>
            <p:cNvCxnSpPr/>
            <p:nvPr/>
          </p:nvCxnSpPr>
          <p:spPr>
            <a:xfrm>
              <a:off x="4761" y="1392"/>
              <a:ext cx="14408" cy="0"/>
            </a:xfrm>
            <a:prstGeom prst="line">
              <a:avLst/>
            </a:prstGeom>
            <a:ln w="12700" cap="flat">
              <a:solidFill>
                <a:srgbClr val="2B46C2"/>
              </a:solidFill>
              <a:round/>
              <a:tailEnd type="diamond" w="med" len="med"/>
            </a:ln>
          </p:spPr>
          <p:style>
            <a:lnRef idx="1">
              <a:schemeClr val="accent1"/>
            </a:lnRef>
            <a:fillRef idx="0">
              <a:schemeClr val="accent1"/>
            </a:fillRef>
            <a:effectRef idx="0">
              <a:schemeClr val="accent1"/>
            </a:effectRef>
            <a:fontRef idx="minor">
              <a:schemeClr val="tx1"/>
            </a:fontRef>
          </p:style>
        </p:cxnSp>
        <p:grpSp>
          <p:nvGrpSpPr>
            <p:cNvPr id="82" name="组合 81"/>
            <p:cNvGrpSpPr/>
            <p:nvPr/>
          </p:nvGrpSpPr>
          <p:grpSpPr>
            <a:xfrm rot="0" flipH="1">
              <a:off x="3984" y="1331"/>
              <a:ext cx="849" cy="120"/>
              <a:chOff x="702468" y="942975"/>
              <a:chExt cx="492918" cy="70143"/>
            </a:xfrm>
            <a:solidFill>
              <a:srgbClr val="2B46C2"/>
            </a:solidFill>
          </p:grpSpPr>
          <p:sp>
            <p:nvSpPr>
              <p:cNvPr id="83" name="平行四边形 82"/>
              <p:cNvSpPr/>
              <p:nvPr/>
            </p:nvSpPr>
            <p:spPr>
              <a:xfrm>
                <a:off x="702468"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200"/>
              </a:p>
            </p:txBody>
          </p:sp>
          <p:sp>
            <p:nvSpPr>
              <p:cNvPr id="84" name="平行四边形 83"/>
              <p:cNvSpPr/>
              <p:nvPr/>
            </p:nvSpPr>
            <p:spPr>
              <a:xfrm>
                <a:off x="803076"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200">
                  <a:solidFill>
                    <a:schemeClr val="lt1">
                      <a:lumMod val="100000"/>
                    </a:schemeClr>
                  </a:solidFill>
                </a:endParaRPr>
              </a:p>
            </p:txBody>
          </p:sp>
          <p:sp>
            <p:nvSpPr>
              <p:cNvPr id="85" name="平行四边形 84"/>
              <p:cNvSpPr/>
              <p:nvPr/>
            </p:nvSpPr>
            <p:spPr>
              <a:xfrm>
                <a:off x="903684"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200">
                  <a:solidFill>
                    <a:schemeClr val="lt1">
                      <a:lumMod val="100000"/>
                    </a:schemeClr>
                  </a:solidFill>
                </a:endParaRPr>
              </a:p>
            </p:txBody>
          </p:sp>
          <p:sp>
            <p:nvSpPr>
              <p:cNvPr id="86" name="平行四边形 85"/>
              <p:cNvSpPr/>
              <p:nvPr/>
            </p:nvSpPr>
            <p:spPr>
              <a:xfrm>
                <a:off x="1004292"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200">
                  <a:solidFill>
                    <a:schemeClr val="lt1">
                      <a:lumMod val="100000"/>
                    </a:schemeClr>
                  </a:solidFill>
                </a:endParaRPr>
              </a:p>
            </p:txBody>
          </p:sp>
          <p:sp>
            <p:nvSpPr>
              <p:cNvPr id="96" name="平行四边形 95"/>
              <p:cNvSpPr/>
              <p:nvPr/>
            </p:nvSpPr>
            <p:spPr>
              <a:xfrm>
                <a:off x="1104899"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200"/>
              </a:p>
            </p:txBody>
          </p:sp>
        </p:grpSp>
      </p:grpSp>
      <p:sp>
        <p:nvSpPr>
          <p:cNvPr id="115" name="文本框 114"/>
          <p:cNvSpPr txBox="1"/>
          <p:nvPr/>
        </p:nvSpPr>
        <p:spPr>
          <a:xfrm>
            <a:off x="333375" y="331470"/>
            <a:ext cx="2884805" cy="491490"/>
          </a:xfrm>
          <a:prstGeom prst="rect">
            <a:avLst/>
          </a:prstGeom>
          <a:noFill/>
        </p:spPr>
        <p:txBody>
          <a:bodyPr wrap="square" rtlCol="0">
            <a:spAutoFit/>
          </a:bodyPr>
          <a:p>
            <a:pPr algn="dist"/>
            <a:r>
              <a:rPr lang="zh-CN" sz="2600" i="1" dirty="0">
                <a:solidFill>
                  <a:schemeClr val="bg1"/>
                </a:solidFill>
                <a:latin typeface="汉仪雅酷黑简" panose="00020600040101010101" charset="-122"/>
                <a:ea typeface="汉仪雅酷黑简" panose="00020600040101010101" charset="-122"/>
                <a:sym typeface="+mn-ea"/>
              </a:rPr>
              <a:t>去中心化文件系统</a:t>
            </a:r>
            <a:endParaRPr lang="zh-CN" sz="2600" i="1" dirty="0">
              <a:solidFill>
                <a:schemeClr val="bg1"/>
              </a:solidFill>
              <a:latin typeface="汉仪雅酷黑简" panose="00020600040101010101" charset="-122"/>
              <a:ea typeface="汉仪雅酷黑简" panose="00020600040101010101" charset="-122"/>
              <a:sym typeface="+mn-ea"/>
            </a:endParaRPr>
          </a:p>
        </p:txBody>
      </p:sp>
      <p:sp>
        <p:nvSpPr>
          <p:cNvPr id="3" name="平行四边形 2"/>
          <p:cNvSpPr/>
          <p:nvPr/>
        </p:nvSpPr>
        <p:spPr>
          <a:xfrm>
            <a:off x="-635" y="358140"/>
            <a:ext cx="121920" cy="438150"/>
          </a:xfrm>
          <a:prstGeom prst="parallelogram">
            <a:avLst>
              <a:gd name="adj" fmla="val 0"/>
            </a:avLst>
          </a:prstGeom>
          <a:solidFill>
            <a:srgbClr val="2B46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200"/>
          </a:p>
        </p:txBody>
      </p:sp>
      <p:sp>
        <p:nvSpPr>
          <p:cNvPr id="2" name="右箭头 1"/>
          <p:cNvSpPr/>
          <p:nvPr/>
        </p:nvSpPr>
        <p:spPr>
          <a:xfrm>
            <a:off x="707390" y="2037715"/>
            <a:ext cx="8468360" cy="2741295"/>
          </a:xfrm>
          <a:prstGeom prst="rightArrow">
            <a:avLst>
              <a:gd name="adj1" fmla="val 66359"/>
              <a:gd name="adj2" fmla="val 39749"/>
            </a:avLst>
          </a:prstGeom>
          <a:solidFill>
            <a:srgbClr val="122C8D"/>
          </a:solidFill>
          <a:ln w="12700" cmpd="sng">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l"/>
            <a:endParaRPr lang="zh-CN" altLang="en-US" sz="1200"/>
          </a:p>
          <a:p>
            <a:pPr algn="l"/>
            <a:endParaRPr lang="zh-CN" altLang="en-US" sz="1200"/>
          </a:p>
          <a:p>
            <a:pPr algn="l"/>
            <a:endParaRPr lang="zh-CN" altLang="en-US" sz="1200"/>
          </a:p>
          <a:p>
            <a:pPr algn="l"/>
            <a:endParaRPr lang="zh-CN" altLang="en-US" sz="1200"/>
          </a:p>
          <a:p>
            <a:pPr algn="l"/>
            <a:endParaRPr lang="zh-CN" altLang="en-US" sz="1200"/>
          </a:p>
          <a:p>
            <a:pPr algn="l"/>
            <a:endParaRPr lang="zh-CN" altLang="en-US" sz="1200"/>
          </a:p>
          <a:p>
            <a:pPr algn="l"/>
            <a:endParaRPr lang="zh-CN" altLang="en-US" sz="1200"/>
          </a:p>
          <a:p>
            <a:pPr algn="l"/>
            <a:endParaRPr lang="zh-CN" altLang="en-US" sz="1200"/>
          </a:p>
        </p:txBody>
      </p:sp>
      <p:sp>
        <p:nvSpPr>
          <p:cNvPr id="4" name="矩形 3"/>
          <p:cNvSpPr/>
          <p:nvPr/>
        </p:nvSpPr>
        <p:spPr>
          <a:xfrm>
            <a:off x="1971675" y="1240790"/>
            <a:ext cx="1388110" cy="956310"/>
          </a:xfrm>
          <a:prstGeom prst="rect">
            <a:avLst/>
          </a:prstGeom>
          <a:no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200">
                <a:sym typeface="+mn-ea"/>
              </a:rPr>
              <a:t>文件上传至</a:t>
            </a:r>
            <a:r>
              <a:rPr lang="en-US" altLang="zh-CN" sz="1200">
                <a:sym typeface="+mn-ea"/>
              </a:rPr>
              <a:t>IPFS</a:t>
            </a:r>
            <a:endParaRPr lang="en-US" altLang="zh-CN" sz="1200"/>
          </a:p>
          <a:p>
            <a:pPr algn="ctr"/>
            <a:r>
              <a:rPr lang="en-US" altLang="zh-CN" sz="1200">
                <a:sym typeface="+mn-ea"/>
              </a:rPr>
              <a:t>CID</a:t>
            </a:r>
            <a:r>
              <a:rPr lang="zh-CN" altLang="en-US" sz="1200">
                <a:sym typeface="+mn-ea"/>
              </a:rPr>
              <a:t>上链</a:t>
            </a:r>
            <a:endParaRPr lang="zh-CN" altLang="en-US" sz="1200"/>
          </a:p>
        </p:txBody>
      </p:sp>
      <p:sp>
        <p:nvSpPr>
          <p:cNvPr id="5" name="剪去对角的矩形 4"/>
          <p:cNvSpPr/>
          <p:nvPr/>
        </p:nvSpPr>
        <p:spPr>
          <a:xfrm>
            <a:off x="2009775" y="2640330"/>
            <a:ext cx="1363980" cy="1536700"/>
          </a:xfrm>
          <a:prstGeom prst="snip2DiagRect">
            <a:avLst/>
          </a:prstGeom>
          <a:solidFill>
            <a:schemeClr val="bg1">
              <a:alpha val="1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l">
              <a:lnSpc>
                <a:spcPct val="150000"/>
              </a:lnSpc>
            </a:pPr>
            <a:r>
              <a:rPr lang="zh-CN" altLang="en-US" sz="1000">
                <a:solidFill>
                  <a:schemeClr val="bg1"/>
                </a:solidFill>
                <a:sym typeface="+mn-ea"/>
              </a:rPr>
              <a:t>文件</a:t>
            </a:r>
            <a:r>
              <a:rPr lang="en-US" altLang="zh-CN" sz="1000">
                <a:solidFill>
                  <a:schemeClr val="bg1"/>
                </a:solidFill>
                <a:sym typeface="+mn-ea"/>
              </a:rPr>
              <a:t>Id:CID1</a:t>
            </a:r>
            <a:endParaRPr lang="en-US" altLang="zh-CN" sz="1000">
              <a:solidFill>
                <a:schemeClr val="bg1"/>
              </a:solidFill>
              <a:sym typeface="+mn-ea"/>
            </a:endParaRPr>
          </a:p>
          <a:p>
            <a:pPr algn="l">
              <a:lnSpc>
                <a:spcPct val="150000"/>
              </a:lnSpc>
            </a:pPr>
            <a:r>
              <a:rPr lang="zh-CN" altLang="en-US" sz="1000">
                <a:solidFill>
                  <a:schemeClr val="bg1"/>
                </a:solidFill>
                <a:sym typeface="+mn-ea"/>
              </a:rPr>
              <a:t>所有权</a:t>
            </a:r>
            <a:r>
              <a:rPr lang="en-US" altLang="zh-CN" sz="1000">
                <a:solidFill>
                  <a:schemeClr val="bg1"/>
                </a:solidFill>
                <a:sym typeface="+mn-ea"/>
              </a:rPr>
              <a:t>:[O]</a:t>
            </a:r>
            <a:endParaRPr lang="en-US" altLang="zh-CN" sz="1000">
              <a:solidFill>
                <a:schemeClr val="bg1"/>
              </a:solidFill>
              <a:sym typeface="+mn-ea"/>
            </a:endParaRPr>
          </a:p>
        </p:txBody>
      </p:sp>
      <p:sp>
        <p:nvSpPr>
          <p:cNvPr id="8" name="文本框 7"/>
          <p:cNvSpPr txBox="1"/>
          <p:nvPr/>
        </p:nvSpPr>
        <p:spPr>
          <a:xfrm>
            <a:off x="831215" y="1551305"/>
            <a:ext cx="640080" cy="645160"/>
          </a:xfrm>
          <a:prstGeom prst="rect">
            <a:avLst/>
          </a:prstGeom>
          <a:noFill/>
        </p:spPr>
        <p:txBody>
          <a:bodyPr wrap="none" rtlCol="0">
            <a:spAutoFit/>
          </a:bodyPr>
          <a:p>
            <a:pPr algn="ctr"/>
            <a:r>
              <a:rPr lang="zh-CN" altLang="en-US" sz="1200">
                <a:solidFill>
                  <a:schemeClr val="bg1"/>
                </a:solidFill>
              </a:rPr>
              <a:t>数据</a:t>
            </a:r>
            <a:endParaRPr lang="zh-CN" altLang="en-US" sz="1200">
              <a:solidFill>
                <a:schemeClr val="bg1"/>
              </a:solidFill>
            </a:endParaRPr>
          </a:p>
          <a:p>
            <a:pPr algn="ctr"/>
            <a:r>
              <a:rPr lang="zh-CN" altLang="en-US" sz="1200">
                <a:solidFill>
                  <a:schemeClr val="bg1"/>
                </a:solidFill>
              </a:rPr>
              <a:t>拥有方</a:t>
            </a:r>
            <a:endParaRPr lang="zh-CN" altLang="en-US" sz="1200">
              <a:solidFill>
                <a:schemeClr val="bg1"/>
              </a:solidFill>
            </a:endParaRPr>
          </a:p>
          <a:p>
            <a:pPr algn="ctr"/>
            <a:r>
              <a:rPr lang="zh-CN" altLang="en-US" sz="1200">
                <a:solidFill>
                  <a:schemeClr val="bg1"/>
                </a:solidFill>
                <a:sym typeface="+mn-ea"/>
              </a:rPr>
              <a:t>（</a:t>
            </a:r>
            <a:r>
              <a:rPr lang="en-US" altLang="zh-CN" sz="1200">
                <a:solidFill>
                  <a:schemeClr val="bg1"/>
                </a:solidFill>
                <a:sym typeface="+mn-ea"/>
              </a:rPr>
              <a:t>O</a:t>
            </a:r>
            <a:r>
              <a:rPr lang="zh-CN" altLang="en-US" sz="1200">
                <a:solidFill>
                  <a:schemeClr val="bg1"/>
                </a:solidFill>
                <a:sym typeface="+mn-ea"/>
              </a:rPr>
              <a:t>）</a:t>
            </a:r>
            <a:endParaRPr lang="zh-CN" altLang="en-US" sz="1200">
              <a:solidFill>
                <a:schemeClr val="bg1"/>
              </a:solidFill>
            </a:endParaRPr>
          </a:p>
        </p:txBody>
      </p:sp>
      <p:sp>
        <p:nvSpPr>
          <p:cNvPr id="12" name="剪去对角的矩形 11"/>
          <p:cNvSpPr/>
          <p:nvPr/>
        </p:nvSpPr>
        <p:spPr>
          <a:xfrm>
            <a:off x="3854450" y="2640330"/>
            <a:ext cx="1363980" cy="1536700"/>
          </a:xfrm>
          <a:prstGeom prst="snip2DiagRect">
            <a:avLst/>
          </a:prstGeom>
          <a:solidFill>
            <a:schemeClr val="bg1">
              <a:alpha val="1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l">
              <a:lnSpc>
                <a:spcPct val="150000"/>
              </a:lnSpc>
            </a:pPr>
            <a:r>
              <a:rPr lang="zh-CN" altLang="en-US" sz="1000">
                <a:solidFill>
                  <a:schemeClr val="bg1"/>
                </a:solidFill>
                <a:sym typeface="+mn-ea"/>
              </a:rPr>
              <a:t>文件</a:t>
            </a:r>
            <a:r>
              <a:rPr lang="en-US" altLang="zh-CN" sz="1000">
                <a:solidFill>
                  <a:schemeClr val="bg1"/>
                </a:solidFill>
                <a:sym typeface="+mn-ea"/>
              </a:rPr>
              <a:t>Id:CID1</a:t>
            </a:r>
            <a:endParaRPr lang="en-US" altLang="zh-CN" sz="1000">
              <a:solidFill>
                <a:schemeClr val="bg1"/>
              </a:solidFill>
              <a:sym typeface="+mn-ea"/>
            </a:endParaRPr>
          </a:p>
          <a:p>
            <a:pPr algn="l">
              <a:lnSpc>
                <a:spcPct val="150000"/>
              </a:lnSpc>
            </a:pPr>
            <a:r>
              <a:rPr lang="en-US" altLang="zh-CN" sz="1000">
                <a:solidFill>
                  <a:schemeClr val="bg1"/>
                </a:solidFill>
                <a:sym typeface="+mn-ea"/>
              </a:rPr>
              <a:t>Issue:[</a:t>
            </a:r>
            <a:endParaRPr lang="en-US" altLang="zh-CN" sz="1000">
              <a:solidFill>
                <a:schemeClr val="bg1"/>
              </a:solidFill>
            </a:endParaRPr>
          </a:p>
          <a:p>
            <a:pPr algn="l">
              <a:lnSpc>
                <a:spcPct val="150000"/>
              </a:lnSpc>
            </a:pPr>
            <a:r>
              <a:rPr lang="en-US" altLang="zh-CN" sz="1000">
                <a:solidFill>
                  <a:schemeClr val="bg1"/>
                </a:solidFill>
                <a:sym typeface="+mn-ea"/>
              </a:rPr>
              <a:t>  </a:t>
            </a:r>
            <a:r>
              <a:rPr lang="zh-CN" altLang="en-US" sz="1000">
                <a:solidFill>
                  <a:schemeClr val="bg1"/>
                </a:solidFill>
                <a:sym typeface="+mn-ea"/>
              </a:rPr>
              <a:t>使用权申请：</a:t>
            </a:r>
            <a:r>
              <a:rPr lang="en-US" altLang="zh-CN" sz="1000">
                <a:solidFill>
                  <a:schemeClr val="bg1"/>
                </a:solidFill>
                <a:sym typeface="+mn-ea"/>
              </a:rPr>
              <a:t>A</a:t>
            </a:r>
            <a:endParaRPr lang="en-US" altLang="zh-CN" sz="1000">
              <a:solidFill>
                <a:schemeClr val="bg1"/>
              </a:solidFill>
            </a:endParaRPr>
          </a:p>
          <a:p>
            <a:pPr algn="l">
              <a:lnSpc>
                <a:spcPct val="150000"/>
              </a:lnSpc>
            </a:pPr>
            <a:r>
              <a:rPr lang="en-US" altLang="zh-CN" sz="1000">
                <a:solidFill>
                  <a:schemeClr val="bg1"/>
                </a:solidFill>
                <a:sym typeface="+mn-ea"/>
              </a:rPr>
              <a:t>  </a:t>
            </a:r>
            <a:r>
              <a:rPr lang="zh-CN" altLang="en-US" sz="1000">
                <a:solidFill>
                  <a:schemeClr val="bg1"/>
                </a:solidFill>
                <a:sym typeface="+mn-ea"/>
              </a:rPr>
              <a:t>交易：</a:t>
            </a:r>
            <a:r>
              <a:rPr lang="en-US" altLang="zh-CN" sz="1000">
                <a:solidFill>
                  <a:schemeClr val="bg1"/>
                </a:solidFill>
                <a:sym typeface="+mn-ea"/>
              </a:rPr>
              <a:t>[T1]</a:t>
            </a:r>
            <a:endParaRPr lang="en-US" altLang="zh-CN" sz="1000">
              <a:solidFill>
                <a:schemeClr val="bg1"/>
              </a:solidFill>
            </a:endParaRPr>
          </a:p>
          <a:p>
            <a:pPr algn="l">
              <a:lnSpc>
                <a:spcPct val="150000"/>
              </a:lnSpc>
            </a:pPr>
            <a:r>
              <a:rPr lang="en-US" altLang="zh-CN" sz="1000">
                <a:solidFill>
                  <a:schemeClr val="bg1"/>
                </a:solidFill>
                <a:sym typeface="+mn-ea"/>
              </a:rPr>
              <a:t>]</a:t>
            </a:r>
            <a:endParaRPr lang="en-US" altLang="zh-CN" sz="1000">
              <a:solidFill>
                <a:schemeClr val="bg1"/>
              </a:solidFill>
              <a:sym typeface="+mn-ea"/>
            </a:endParaRPr>
          </a:p>
        </p:txBody>
      </p:sp>
      <p:sp>
        <p:nvSpPr>
          <p:cNvPr id="14" name="剪去对角的矩形 13"/>
          <p:cNvSpPr/>
          <p:nvPr/>
        </p:nvSpPr>
        <p:spPr>
          <a:xfrm>
            <a:off x="5705475" y="2640330"/>
            <a:ext cx="1364400" cy="1536700"/>
          </a:xfrm>
          <a:prstGeom prst="snip2DiagRect">
            <a:avLst/>
          </a:prstGeom>
          <a:solidFill>
            <a:schemeClr val="bg1">
              <a:alpha val="1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l">
              <a:lnSpc>
                <a:spcPct val="150000"/>
              </a:lnSpc>
            </a:pPr>
            <a:r>
              <a:rPr lang="zh-CN" altLang="en-US" sz="1000">
                <a:solidFill>
                  <a:schemeClr val="bg1"/>
                </a:solidFill>
                <a:sym typeface="+mn-ea"/>
              </a:rPr>
              <a:t>文件</a:t>
            </a:r>
            <a:r>
              <a:rPr lang="en-US" altLang="zh-CN" sz="1000">
                <a:solidFill>
                  <a:schemeClr val="bg1"/>
                </a:solidFill>
                <a:sym typeface="+mn-ea"/>
              </a:rPr>
              <a:t>Id:CID1</a:t>
            </a:r>
            <a:endParaRPr lang="en-US" altLang="zh-CN" sz="1000">
              <a:solidFill>
                <a:schemeClr val="bg1"/>
              </a:solidFill>
              <a:sym typeface="+mn-ea"/>
            </a:endParaRPr>
          </a:p>
          <a:p>
            <a:pPr algn="l">
              <a:lnSpc>
                <a:spcPct val="150000"/>
              </a:lnSpc>
            </a:pPr>
            <a:r>
              <a:rPr lang="en-US" altLang="zh-CN" sz="1000">
                <a:solidFill>
                  <a:schemeClr val="bg1"/>
                </a:solidFill>
                <a:sym typeface="+mn-ea"/>
              </a:rPr>
              <a:t>Issue:[</a:t>
            </a:r>
            <a:endParaRPr lang="en-US" altLang="zh-CN" sz="1000">
              <a:solidFill>
                <a:schemeClr val="bg1"/>
              </a:solidFill>
            </a:endParaRPr>
          </a:p>
          <a:p>
            <a:pPr algn="l">
              <a:lnSpc>
                <a:spcPct val="150000"/>
              </a:lnSpc>
            </a:pPr>
            <a:r>
              <a:rPr lang="en-US" altLang="zh-CN" sz="1000">
                <a:solidFill>
                  <a:schemeClr val="bg1"/>
                </a:solidFill>
                <a:sym typeface="+mn-ea"/>
              </a:rPr>
              <a:t>  </a:t>
            </a:r>
            <a:r>
              <a:rPr lang="zh-CN" altLang="en-US" sz="1000">
                <a:solidFill>
                  <a:schemeClr val="bg1"/>
                </a:solidFill>
                <a:sym typeface="+mn-ea"/>
              </a:rPr>
              <a:t>使用权申请：</a:t>
            </a:r>
            <a:r>
              <a:rPr lang="en-US" altLang="zh-CN" sz="1000">
                <a:solidFill>
                  <a:schemeClr val="bg1"/>
                </a:solidFill>
                <a:sym typeface="+mn-ea"/>
              </a:rPr>
              <a:t>A</a:t>
            </a:r>
            <a:endParaRPr lang="en-US" altLang="zh-CN" sz="1000">
              <a:solidFill>
                <a:schemeClr val="bg1"/>
              </a:solidFill>
              <a:sym typeface="+mn-ea"/>
            </a:endParaRPr>
          </a:p>
          <a:p>
            <a:pPr algn="l">
              <a:lnSpc>
                <a:spcPct val="150000"/>
              </a:lnSpc>
            </a:pPr>
            <a:r>
              <a:rPr lang="en-US" altLang="zh-CN" sz="1000">
                <a:solidFill>
                  <a:schemeClr val="bg1"/>
                </a:solidFill>
                <a:sym typeface="+mn-ea"/>
              </a:rPr>
              <a:t>  </a:t>
            </a:r>
            <a:r>
              <a:rPr lang="zh-CN" altLang="en-US" sz="1000">
                <a:solidFill>
                  <a:schemeClr val="bg1"/>
                </a:solidFill>
                <a:sym typeface="+mn-ea"/>
              </a:rPr>
              <a:t>审核结果：</a:t>
            </a:r>
            <a:r>
              <a:rPr lang="en-US" altLang="zh-CN" sz="1000">
                <a:solidFill>
                  <a:schemeClr val="bg1"/>
                </a:solidFill>
                <a:sym typeface="+mn-ea"/>
              </a:rPr>
              <a:t>OK</a:t>
            </a:r>
            <a:endParaRPr lang="en-US" altLang="zh-CN" sz="1000">
              <a:solidFill>
                <a:schemeClr val="bg1"/>
              </a:solidFill>
            </a:endParaRPr>
          </a:p>
          <a:p>
            <a:pPr algn="l">
              <a:lnSpc>
                <a:spcPct val="150000"/>
              </a:lnSpc>
            </a:pPr>
            <a:r>
              <a:rPr lang="en-US" altLang="zh-CN" sz="1000">
                <a:solidFill>
                  <a:schemeClr val="bg1"/>
                </a:solidFill>
                <a:sym typeface="+mn-ea"/>
              </a:rPr>
              <a:t>  </a:t>
            </a:r>
            <a:r>
              <a:rPr lang="zh-CN" altLang="en-US" sz="1000">
                <a:solidFill>
                  <a:schemeClr val="bg1"/>
                </a:solidFill>
                <a:sym typeface="+mn-ea"/>
              </a:rPr>
              <a:t>交易：</a:t>
            </a:r>
            <a:r>
              <a:rPr lang="en-US" altLang="zh-CN" sz="1000">
                <a:solidFill>
                  <a:schemeClr val="bg1"/>
                </a:solidFill>
                <a:sym typeface="+mn-ea"/>
              </a:rPr>
              <a:t>[T1,T2]</a:t>
            </a:r>
            <a:endParaRPr lang="en-US" altLang="zh-CN" sz="1000">
              <a:solidFill>
                <a:schemeClr val="bg1"/>
              </a:solidFill>
            </a:endParaRPr>
          </a:p>
          <a:p>
            <a:pPr algn="l">
              <a:lnSpc>
                <a:spcPct val="150000"/>
              </a:lnSpc>
            </a:pPr>
            <a:r>
              <a:rPr lang="en-US" altLang="zh-CN" sz="1000">
                <a:solidFill>
                  <a:schemeClr val="bg1"/>
                </a:solidFill>
                <a:sym typeface="+mn-ea"/>
              </a:rPr>
              <a:t>]</a:t>
            </a:r>
            <a:endParaRPr lang="en-US" altLang="zh-CN" sz="1000">
              <a:solidFill>
                <a:schemeClr val="bg1"/>
              </a:solidFill>
              <a:sym typeface="+mn-ea"/>
            </a:endParaRPr>
          </a:p>
        </p:txBody>
      </p:sp>
      <p:sp>
        <p:nvSpPr>
          <p:cNvPr id="22" name="文本框 21"/>
          <p:cNvSpPr txBox="1"/>
          <p:nvPr/>
        </p:nvSpPr>
        <p:spPr>
          <a:xfrm>
            <a:off x="9112250" y="2425700"/>
            <a:ext cx="2732405" cy="2353310"/>
          </a:xfrm>
          <a:prstGeom prst="rect">
            <a:avLst/>
          </a:prstGeom>
          <a:noFill/>
        </p:spPr>
        <p:txBody>
          <a:bodyPr wrap="square" rtlCol="0">
            <a:spAutoFit/>
          </a:bodyPr>
          <a:p>
            <a:pPr marL="342900" indent="-342900" algn="l">
              <a:lnSpc>
                <a:spcPct val="150000"/>
              </a:lnSpc>
              <a:buAutoNum type="arabicPeriod"/>
            </a:pPr>
            <a:r>
              <a:rPr lang="zh-CN" altLang="en-US" sz="1400">
                <a:solidFill>
                  <a:schemeClr val="bg1"/>
                </a:solidFill>
                <a:sym typeface="+mn-ea"/>
              </a:rPr>
              <a:t>适合于文件，大小无限制，成本低；</a:t>
            </a:r>
            <a:endParaRPr lang="zh-CN" altLang="en-US" sz="1400">
              <a:solidFill>
                <a:schemeClr val="bg1"/>
              </a:solidFill>
            </a:endParaRPr>
          </a:p>
          <a:p>
            <a:pPr marL="342900" indent="-342900" algn="l">
              <a:lnSpc>
                <a:spcPct val="150000"/>
              </a:lnSpc>
              <a:buAutoNum type="arabicPeriod"/>
            </a:pPr>
            <a:r>
              <a:rPr lang="zh-CN" altLang="en-US" sz="1400">
                <a:solidFill>
                  <a:schemeClr val="bg1"/>
                </a:solidFill>
                <a:sym typeface="+mn-ea"/>
              </a:rPr>
              <a:t>数据流转历史可全程记录在链上；</a:t>
            </a:r>
            <a:endParaRPr lang="zh-CN" altLang="en-US" sz="1400">
              <a:solidFill>
                <a:schemeClr val="bg1"/>
              </a:solidFill>
              <a:sym typeface="+mn-ea"/>
            </a:endParaRPr>
          </a:p>
          <a:p>
            <a:pPr marL="342900" indent="-342900" algn="l">
              <a:lnSpc>
                <a:spcPct val="150000"/>
              </a:lnSpc>
              <a:buAutoNum type="arabicPeriod"/>
            </a:pPr>
            <a:r>
              <a:rPr lang="zh-CN" altLang="en-US" sz="1400">
                <a:solidFill>
                  <a:schemeClr val="bg1"/>
                </a:solidFill>
                <a:sym typeface="+mn-ea"/>
              </a:rPr>
              <a:t>无需额外数据传输通道</a:t>
            </a:r>
            <a:endParaRPr lang="zh-CN" altLang="en-US" sz="1400">
              <a:solidFill>
                <a:schemeClr val="bg1"/>
              </a:solidFill>
            </a:endParaRPr>
          </a:p>
          <a:p>
            <a:pPr marL="342900" indent="-342900" algn="l">
              <a:lnSpc>
                <a:spcPct val="150000"/>
              </a:lnSpc>
              <a:buAutoNum type="arabicPeriod"/>
            </a:pPr>
            <a:r>
              <a:rPr lang="zh-CN" altLang="en-US" sz="1400">
                <a:solidFill>
                  <a:schemeClr val="bg1"/>
                </a:solidFill>
                <a:sym typeface="+mn-ea"/>
              </a:rPr>
              <a:t>需要去中心化文件系统支持权限管理。</a:t>
            </a:r>
            <a:endParaRPr lang="zh-CN" altLang="en-US" sz="1400">
              <a:solidFill>
                <a:schemeClr val="bg1"/>
              </a:solidFill>
            </a:endParaRPr>
          </a:p>
        </p:txBody>
      </p:sp>
      <p:sp>
        <p:nvSpPr>
          <p:cNvPr id="25" name="六边形 24"/>
          <p:cNvSpPr>
            <a:spLocks noChangeAspect="1"/>
          </p:cNvSpPr>
          <p:nvPr/>
        </p:nvSpPr>
        <p:spPr>
          <a:xfrm rot="5400000">
            <a:off x="2526901" y="1122050"/>
            <a:ext cx="276860" cy="239386"/>
          </a:xfrm>
          <a:prstGeom prst="hexagon">
            <a:avLst/>
          </a:prstGeom>
          <a:solidFill>
            <a:srgbClr val="2B46C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5" name="矩形 34"/>
          <p:cNvSpPr/>
          <p:nvPr/>
        </p:nvSpPr>
        <p:spPr>
          <a:xfrm>
            <a:off x="5694680" y="1229360"/>
            <a:ext cx="2200275" cy="967105"/>
          </a:xfrm>
          <a:prstGeom prst="rect">
            <a:avLst/>
          </a:prstGeom>
          <a:no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50000"/>
              </a:lnSpc>
            </a:pPr>
            <a:r>
              <a:rPr lang="zh-CN" altLang="en-US" sz="1200">
                <a:sym typeface="+mn-ea"/>
              </a:rPr>
              <a:t>审核请求：通过</a:t>
            </a:r>
            <a:endParaRPr lang="zh-CN" altLang="en-US" sz="1200"/>
          </a:p>
          <a:p>
            <a:pPr algn="ctr">
              <a:lnSpc>
                <a:spcPct val="150000"/>
              </a:lnSpc>
            </a:pPr>
            <a:r>
              <a:rPr lang="zh-CN" altLang="en-US" sz="1200">
                <a:sym typeface="+mn-ea"/>
              </a:rPr>
              <a:t>完成交易</a:t>
            </a:r>
            <a:endParaRPr lang="zh-CN" altLang="en-US" sz="1200"/>
          </a:p>
          <a:p>
            <a:pPr algn="ctr">
              <a:lnSpc>
                <a:spcPct val="150000"/>
              </a:lnSpc>
            </a:pPr>
            <a:r>
              <a:rPr lang="zh-CN" altLang="en-US" sz="1200">
                <a:sym typeface="+mn-ea"/>
              </a:rPr>
              <a:t>允许请求方访问文件</a:t>
            </a:r>
            <a:endParaRPr lang="zh-CN" altLang="en-US" sz="1200"/>
          </a:p>
        </p:txBody>
      </p:sp>
      <p:sp>
        <p:nvSpPr>
          <p:cNvPr id="36" name="六边形 35"/>
          <p:cNvSpPr>
            <a:spLocks noChangeAspect="1"/>
          </p:cNvSpPr>
          <p:nvPr/>
        </p:nvSpPr>
        <p:spPr>
          <a:xfrm rot="5400000">
            <a:off x="6656306" y="1120145"/>
            <a:ext cx="276860" cy="239386"/>
          </a:xfrm>
          <a:prstGeom prst="hexagon">
            <a:avLst/>
          </a:prstGeom>
          <a:solidFill>
            <a:srgbClr val="2B46C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7" name="文本框 36"/>
          <p:cNvSpPr txBox="1"/>
          <p:nvPr/>
        </p:nvSpPr>
        <p:spPr>
          <a:xfrm>
            <a:off x="6659563" y="1101090"/>
            <a:ext cx="267335" cy="275590"/>
          </a:xfrm>
          <a:prstGeom prst="rect">
            <a:avLst/>
          </a:prstGeom>
          <a:noFill/>
        </p:spPr>
        <p:txBody>
          <a:bodyPr wrap="none" rtlCol="0">
            <a:spAutoFit/>
          </a:bodyPr>
          <a:p>
            <a:pPr algn="ctr"/>
            <a:r>
              <a:rPr lang="en-US" altLang="zh-CN" sz="1200" b="1">
                <a:solidFill>
                  <a:schemeClr val="bg1"/>
                </a:solidFill>
              </a:rPr>
              <a:t>3</a:t>
            </a:r>
            <a:endParaRPr lang="en-US" altLang="zh-CN" sz="1200" b="1">
              <a:solidFill>
                <a:schemeClr val="bg1"/>
              </a:solidFill>
            </a:endParaRPr>
          </a:p>
        </p:txBody>
      </p:sp>
      <p:cxnSp>
        <p:nvCxnSpPr>
          <p:cNvPr id="68" name="直接箭头连接符 67"/>
          <p:cNvCxnSpPr>
            <a:stCxn id="5" idx="3"/>
          </p:cNvCxnSpPr>
          <p:nvPr/>
        </p:nvCxnSpPr>
        <p:spPr>
          <a:xfrm flipV="1">
            <a:off x="2691765" y="2309495"/>
            <a:ext cx="1905" cy="330835"/>
          </a:xfrm>
          <a:prstGeom prst="straightConnector1">
            <a:avLst/>
          </a:prstGeom>
          <a:ln w="6350">
            <a:solidFill>
              <a:srgbClr val="31ECC3"/>
            </a:solidFill>
            <a:headEnd type="triangle" w="lg" len="med"/>
            <a:tailEnd type="diamond" w="med" len="med"/>
          </a:ln>
        </p:spPr>
        <p:style>
          <a:lnRef idx="1">
            <a:schemeClr val="accent1"/>
          </a:lnRef>
          <a:fillRef idx="0">
            <a:schemeClr val="accent1"/>
          </a:fillRef>
          <a:effectRef idx="0">
            <a:schemeClr val="accent1"/>
          </a:effectRef>
          <a:fontRef idx="minor">
            <a:schemeClr val="tx1"/>
          </a:fontRef>
        </p:style>
      </p:cxnSp>
      <p:cxnSp>
        <p:nvCxnSpPr>
          <p:cNvPr id="38" name="直接箭头连接符 37"/>
          <p:cNvCxnSpPr/>
          <p:nvPr/>
        </p:nvCxnSpPr>
        <p:spPr>
          <a:xfrm flipV="1">
            <a:off x="6552565" y="2352675"/>
            <a:ext cx="3810" cy="287655"/>
          </a:xfrm>
          <a:prstGeom prst="straightConnector1">
            <a:avLst/>
          </a:prstGeom>
          <a:ln w="6350">
            <a:solidFill>
              <a:srgbClr val="31ECC3"/>
            </a:solidFill>
            <a:headEnd type="triangle" w="lg" len="med"/>
            <a:tailEnd type="diamond" w="med" len="med"/>
          </a:ln>
        </p:spPr>
        <p:style>
          <a:lnRef idx="1">
            <a:schemeClr val="accent1"/>
          </a:lnRef>
          <a:fillRef idx="0">
            <a:schemeClr val="accent1"/>
          </a:fillRef>
          <a:effectRef idx="0">
            <a:schemeClr val="accent1"/>
          </a:effectRef>
          <a:fontRef idx="minor">
            <a:schemeClr val="tx1"/>
          </a:fontRef>
        </p:style>
      </p:cxnSp>
      <p:sp>
        <p:nvSpPr>
          <p:cNvPr id="6" name="六边形 5"/>
          <p:cNvSpPr>
            <a:spLocks noChangeAspect="1"/>
          </p:cNvSpPr>
          <p:nvPr/>
        </p:nvSpPr>
        <p:spPr>
          <a:xfrm rot="5400000">
            <a:off x="634048" y="5667693"/>
            <a:ext cx="898525" cy="776605"/>
          </a:xfrm>
          <a:prstGeom prst="hexagon">
            <a:avLst/>
          </a:prstGeom>
          <a:solidFill>
            <a:srgbClr val="2B46C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 name="文本框 6"/>
          <p:cNvSpPr txBox="1"/>
          <p:nvPr/>
        </p:nvSpPr>
        <p:spPr>
          <a:xfrm>
            <a:off x="763270" y="5733415"/>
            <a:ext cx="640080" cy="645160"/>
          </a:xfrm>
          <a:prstGeom prst="rect">
            <a:avLst/>
          </a:prstGeom>
          <a:noFill/>
        </p:spPr>
        <p:txBody>
          <a:bodyPr wrap="none" rtlCol="0">
            <a:spAutoFit/>
          </a:bodyPr>
          <a:p>
            <a:pPr algn="ctr"/>
            <a:r>
              <a:rPr lang="zh-CN" altLang="en-US" sz="1200">
                <a:solidFill>
                  <a:schemeClr val="bg1"/>
                </a:solidFill>
              </a:rPr>
              <a:t>数据</a:t>
            </a:r>
            <a:endParaRPr lang="zh-CN" altLang="en-US" sz="1200">
              <a:solidFill>
                <a:schemeClr val="bg1"/>
              </a:solidFill>
            </a:endParaRPr>
          </a:p>
          <a:p>
            <a:pPr algn="ctr"/>
            <a:r>
              <a:rPr lang="zh-CN" altLang="en-US" sz="1200">
                <a:solidFill>
                  <a:schemeClr val="bg1"/>
                </a:solidFill>
              </a:rPr>
              <a:t>请求方</a:t>
            </a:r>
            <a:endParaRPr lang="zh-CN" altLang="en-US" sz="1200">
              <a:solidFill>
                <a:schemeClr val="bg1"/>
              </a:solidFill>
            </a:endParaRPr>
          </a:p>
          <a:p>
            <a:pPr algn="ctr"/>
            <a:r>
              <a:rPr lang="zh-CN" altLang="en-US" sz="1200">
                <a:solidFill>
                  <a:schemeClr val="bg1"/>
                </a:solidFill>
                <a:sym typeface="+mn-ea"/>
              </a:rPr>
              <a:t>（</a:t>
            </a:r>
            <a:r>
              <a:rPr lang="en-US" altLang="zh-CN" sz="1200">
                <a:solidFill>
                  <a:schemeClr val="bg1"/>
                </a:solidFill>
                <a:sym typeface="+mn-ea"/>
              </a:rPr>
              <a:t>R</a:t>
            </a:r>
            <a:r>
              <a:rPr lang="zh-CN" altLang="en-US" sz="1200">
                <a:solidFill>
                  <a:schemeClr val="bg1"/>
                </a:solidFill>
                <a:sym typeface="+mn-ea"/>
              </a:rPr>
              <a:t>）</a:t>
            </a:r>
            <a:endParaRPr lang="zh-CN" altLang="en-US" sz="1200">
              <a:solidFill>
                <a:schemeClr val="bg1"/>
              </a:solidFill>
            </a:endParaRPr>
          </a:p>
        </p:txBody>
      </p:sp>
      <p:sp>
        <p:nvSpPr>
          <p:cNvPr id="18" name="矩形 17"/>
          <p:cNvSpPr/>
          <p:nvPr/>
        </p:nvSpPr>
        <p:spPr>
          <a:xfrm>
            <a:off x="701040" y="4392613"/>
            <a:ext cx="7187565" cy="654050"/>
          </a:xfrm>
          <a:prstGeom prst="rect">
            <a:avLst/>
          </a:prstGeom>
          <a:solidFill>
            <a:schemeClr val="accent3">
              <a:lumMod val="50000"/>
            </a:schemeClr>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l"/>
            <a:endParaRPr lang="zh-CN" altLang="en-US" sz="1200"/>
          </a:p>
          <a:p>
            <a:pPr algn="l"/>
            <a:endParaRPr lang="zh-CN" altLang="en-US" sz="1200"/>
          </a:p>
          <a:p>
            <a:pPr algn="l"/>
            <a:endParaRPr lang="zh-CN" altLang="en-US" sz="1200"/>
          </a:p>
        </p:txBody>
      </p:sp>
      <p:sp>
        <p:nvSpPr>
          <p:cNvPr id="40" name="PA-标题1"/>
          <p:cNvSpPr/>
          <p:nvPr>
            <p:custDataLst>
              <p:tags r:id="rId2"/>
            </p:custDataLst>
          </p:nvPr>
        </p:nvSpPr>
        <p:spPr>
          <a:xfrm>
            <a:off x="2009775" y="4539615"/>
            <a:ext cx="1006475" cy="360045"/>
          </a:xfrm>
          <a:prstGeom prst="snip2DiagRect">
            <a:avLst/>
          </a:prstGeom>
          <a:solidFill>
            <a:srgbClr val="2B46C2"/>
          </a:solidFill>
          <a:ln w="8373" cap="flat">
            <a:noFill/>
            <a:prstDash val="solid"/>
            <a:miter/>
          </a:ln>
        </p:spPr>
        <p:txBody>
          <a:bodyPr rtlCol="0" anchor="ctr"/>
          <a:p>
            <a:pPr algn="ctr"/>
            <a:r>
              <a:rPr lang="zh-CN" sz="1300" dirty="0">
                <a:solidFill>
                  <a:schemeClr val="bg1"/>
                </a:solidFill>
                <a:effectLst>
                  <a:outerShdw blurRad="177800" dist="38100" dir="5400000" algn="t" rotWithShape="0">
                    <a:srgbClr val="002060">
                      <a:alpha val="24000"/>
                    </a:srgbClr>
                  </a:outerShdw>
                </a:effectLst>
                <a:latin typeface="黑体" panose="02010609060101010101" charset="-122"/>
                <a:ea typeface="黑体" panose="02010609060101010101" charset="-122"/>
              </a:rPr>
              <a:t>存储节点</a:t>
            </a:r>
            <a:endParaRPr lang="zh-CN" sz="1300" dirty="0">
              <a:solidFill>
                <a:schemeClr val="bg1"/>
              </a:solidFill>
              <a:effectLst>
                <a:outerShdw blurRad="177800" dist="38100" dir="5400000" algn="t" rotWithShape="0">
                  <a:srgbClr val="002060">
                    <a:alpha val="24000"/>
                  </a:srgbClr>
                </a:outerShdw>
              </a:effectLst>
              <a:latin typeface="黑体" panose="02010609060101010101" charset="-122"/>
              <a:ea typeface="黑体" panose="02010609060101010101" charset="-122"/>
            </a:endParaRPr>
          </a:p>
        </p:txBody>
      </p:sp>
      <p:sp>
        <p:nvSpPr>
          <p:cNvPr id="42" name="PA-标题1"/>
          <p:cNvSpPr/>
          <p:nvPr>
            <p:custDataLst>
              <p:tags r:id="rId3"/>
            </p:custDataLst>
          </p:nvPr>
        </p:nvSpPr>
        <p:spPr>
          <a:xfrm>
            <a:off x="4039870" y="4539615"/>
            <a:ext cx="1006475" cy="360045"/>
          </a:xfrm>
          <a:prstGeom prst="snip2DiagRect">
            <a:avLst/>
          </a:prstGeom>
          <a:solidFill>
            <a:srgbClr val="2B46C2"/>
          </a:solidFill>
          <a:ln w="8373" cap="flat">
            <a:noFill/>
            <a:prstDash val="solid"/>
            <a:miter/>
          </a:ln>
        </p:spPr>
        <p:txBody>
          <a:bodyPr rtlCol="0" anchor="ctr"/>
          <a:p>
            <a:pPr algn="ctr"/>
            <a:r>
              <a:rPr lang="zh-CN" sz="1300" dirty="0">
                <a:solidFill>
                  <a:schemeClr val="bg1"/>
                </a:solidFill>
                <a:effectLst>
                  <a:outerShdw blurRad="177800" dist="38100" dir="5400000" algn="t" rotWithShape="0">
                    <a:srgbClr val="002060">
                      <a:alpha val="24000"/>
                    </a:srgbClr>
                  </a:outerShdw>
                </a:effectLst>
                <a:latin typeface="黑体" panose="02010609060101010101" charset="-122"/>
                <a:ea typeface="黑体" panose="02010609060101010101" charset="-122"/>
              </a:rPr>
              <a:t>存储节点</a:t>
            </a:r>
            <a:endParaRPr lang="zh-CN" sz="1300" dirty="0">
              <a:solidFill>
                <a:schemeClr val="bg1"/>
              </a:solidFill>
              <a:effectLst>
                <a:outerShdw blurRad="177800" dist="38100" dir="5400000" algn="t" rotWithShape="0">
                  <a:srgbClr val="002060">
                    <a:alpha val="24000"/>
                  </a:srgbClr>
                </a:outerShdw>
              </a:effectLst>
              <a:latin typeface="黑体" panose="02010609060101010101" charset="-122"/>
              <a:ea typeface="黑体" panose="02010609060101010101" charset="-122"/>
            </a:endParaRPr>
          </a:p>
        </p:txBody>
      </p:sp>
      <p:sp>
        <p:nvSpPr>
          <p:cNvPr id="43" name="PA-标题1"/>
          <p:cNvSpPr/>
          <p:nvPr>
            <p:custDataLst>
              <p:tags r:id="rId4"/>
            </p:custDataLst>
          </p:nvPr>
        </p:nvSpPr>
        <p:spPr>
          <a:xfrm>
            <a:off x="6069965" y="4539615"/>
            <a:ext cx="1006475" cy="360045"/>
          </a:xfrm>
          <a:prstGeom prst="snip2DiagRect">
            <a:avLst/>
          </a:prstGeom>
          <a:solidFill>
            <a:srgbClr val="2B46C2"/>
          </a:solidFill>
          <a:ln w="8373" cap="flat">
            <a:noFill/>
            <a:prstDash val="solid"/>
            <a:miter/>
          </a:ln>
        </p:spPr>
        <p:txBody>
          <a:bodyPr rtlCol="0" anchor="ctr"/>
          <a:p>
            <a:pPr algn="ctr"/>
            <a:r>
              <a:rPr lang="zh-CN" sz="1300" dirty="0">
                <a:solidFill>
                  <a:schemeClr val="bg1"/>
                </a:solidFill>
                <a:effectLst>
                  <a:outerShdw blurRad="177800" dist="38100" dir="5400000" algn="t" rotWithShape="0">
                    <a:srgbClr val="002060">
                      <a:alpha val="24000"/>
                    </a:srgbClr>
                  </a:outerShdw>
                </a:effectLst>
                <a:latin typeface="黑体" panose="02010609060101010101" charset="-122"/>
                <a:ea typeface="黑体" panose="02010609060101010101" charset="-122"/>
              </a:rPr>
              <a:t>存储节点</a:t>
            </a:r>
            <a:endParaRPr lang="zh-CN" sz="1300" dirty="0">
              <a:solidFill>
                <a:schemeClr val="bg1"/>
              </a:solidFill>
              <a:effectLst>
                <a:outerShdw blurRad="177800" dist="38100" dir="5400000" algn="t" rotWithShape="0">
                  <a:srgbClr val="002060">
                    <a:alpha val="24000"/>
                  </a:srgbClr>
                </a:outerShdw>
              </a:effectLst>
              <a:latin typeface="黑体" panose="02010609060101010101" charset="-122"/>
              <a:ea typeface="黑体" panose="02010609060101010101" charset="-122"/>
            </a:endParaRPr>
          </a:p>
        </p:txBody>
      </p:sp>
      <p:sp>
        <p:nvSpPr>
          <p:cNvPr id="44" name="矩形 43"/>
          <p:cNvSpPr/>
          <p:nvPr/>
        </p:nvSpPr>
        <p:spPr>
          <a:xfrm>
            <a:off x="3842385" y="5466080"/>
            <a:ext cx="1388110" cy="1077595"/>
          </a:xfrm>
          <a:prstGeom prst="rect">
            <a:avLst/>
          </a:prstGeom>
          <a:solidFill>
            <a:srgbClr val="778CE6"/>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50000"/>
              </a:lnSpc>
            </a:pPr>
            <a:r>
              <a:rPr lang="zh-CN" altLang="en-US" sz="1200">
                <a:sym typeface="+mn-ea"/>
              </a:rPr>
              <a:t>请求文件</a:t>
            </a:r>
            <a:endParaRPr lang="zh-CN" altLang="en-US" sz="1200">
              <a:sym typeface="+mn-ea"/>
            </a:endParaRPr>
          </a:p>
          <a:p>
            <a:pPr algn="ctr">
              <a:lnSpc>
                <a:spcPct val="150000"/>
              </a:lnSpc>
            </a:pPr>
            <a:r>
              <a:rPr lang="zh-CN" altLang="en-US" sz="1200">
                <a:sym typeface="+mn-ea"/>
              </a:rPr>
              <a:t>发生交易</a:t>
            </a:r>
            <a:endParaRPr lang="zh-CN" altLang="en-US" sz="1200"/>
          </a:p>
        </p:txBody>
      </p:sp>
      <p:sp>
        <p:nvSpPr>
          <p:cNvPr id="45" name="六边形 44"/>
          <p:cNvSpPr>
            <a:spLocks noChangeAspect="1"/>
          </p:cNvSpPr>
          <p:nvPr/>
        </p:nvSpPr>
        <p:spPr>
          <a:xfrm rot="5400000">
            <a:off x="4391896" y="5334005"/>
            <a:ext cx="276860" cy="239386"/>
          </a:xfrm>
          <a:prstGeom prst="hexagon">
            <a:avLst/>
          </a:prstGeom>
          <a:solidFill>
            <a:srgbClr val="2B46C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6" name="文本框 45"/>
          <p:cNvSpPr txBox="1"/>
          <p:nvPr/>
        </p:nvSpPr>
        <p:spPr>
          <a:xfrm>
            <a:off x="4395153" y="5314950"/>
            <a:ext cx="267335" cy="275590"/>
          </a:xfrm>
          <a:prstGeom prst="rect">
            <a:avLst/>
          </a:prstGeom>
          <a:noFill/>
        </p:spPr>
        <p:txBody>
          <a:bodyPr wrap="none" rtlCol="0">
            <a:spAutoFit/>
          </a:bodyPr>
          <a:p>
            <a:pPr algn="ctr"/>
            <a:r>
              <a:rPr lang="en-US" altLang="zh-CN" sz="1200" b="1">
                <a:solidFill>
                  <a:schemeClr val="bg1"/>
                </a:solidFill>
              </a:rPr>
              <a:t>2</a:t>
            </a:r>
            <a:endParaRPr lang="en-US" altLang="zh-CN" sz="1200" b="1">
              <a:solidFill>
                <a:schemeClr val="bg1"/>
              </a:solidFill>
            </a:endParaRPr>
          </a:p>
        </p:txBody>
      </p:sp>
      <p:sp>
        <p:nvSpPr>
          <p:cNvPr id="47" name="矩形 46"/>
          <p:cNvSpPr/>
          <p:nvPr/>
        </p:nvSpPr>
        <p:spPr>
          <a:xfrm>
            <a:off x="5931535" y="5461635"/>
            <a:ext cx="1388110" cy="1043940"/>
          </a:xfrm>
          <a:prstGeom prst="rect">
            <a:avLst/>
          </a:prstGeom>
          <a:solidFill>
            <a:srgbClr val="778CE6"/>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50000"/>
              </a:lnSpc>
            </a:pPr>
            <a:r>
              <a:rPr lang="zh-CN" altLang="en-US" sz="1200">
                <a:sym typeface="+mn-ea"/>
              </a:rPr>
              <a:t>自行于</a:t>
            </a:r>
            <a:r>
              <a:rPr lang="en-US" altLang="zh-CN" sz="1200">
                <a:sym typeface="+mn-ea"/>
              </a:rPr>
              <a:t>IPFS</a:t>
            </a:r>
            <a:endParaRPr lang="en-US" altLang="zh-CN" sz="1200">
              <a:sym typeface="+mn-ea"/>
            </a:endParaRPr>
          </a:p>
          <a:p>
            <a:pPr algn="ctr">
              <a:lnSpc>
                <a:spcPct val="150000"/>
              </a:lnSpc>
            </a:pPr>
            <a:r>
              <a:rPr lang="zh-CN" altLang="en-US" sz="1200">
                <a:sym typeface="+mn-ea"/>
              </a:rPr>
              <a:t>获取文件</a:t>
            </a:r>
            <a:endParaRPr lang="zh-CN" altLang="en-US" sz="1200"/>
          </a:p>
        </p:txBody>
      </p:sp>
      <p:sp>
        <p:nvSpPr>
          <p:cNvPr id="48" name="六边形 47"/>
          <p:cNvSpPr>
            <a:spLocks noChangeAspect="1"/>
          </p:cNvSpPr>
          <p:nvPr/>
        </p:nvSpPr>
        <p:spPr>
          <a:xfrm rot="5400000">
            <a:off x="6486761" y="5332735"/>
            <a:ext cx="276860" cy="239386"/>
          </a:xfrm>
          <a:prstGeom prst="hexagon">
            <a:avLst/>
          </a:prstGeom>
          <a:solidFill>
            <a:srgbClr val="2B46C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9" name="文本框 48"/>
          <p:cNvSpPr txBox="1"/>
          <p:nvPr/>
        </p:nvSpPr>
        <p:spPr>
          <a:xfrm>
            <a:off x="6490018" y="5313680"/>
            <a:ext cx="267335" cy="275590"/>
          </a:xfrm>
          <a:prstGeom prst="rect">
            <a:avLst/>
          </a:prstGeom>
          <a:noFill/>
        </p:spPr>
        <p:txBody>
          <a:bodyPr wrap="none" rtlCol="0">
            <a:spAutoFit/>
          </a:bodyPr>
          <a:p>
            <a:pPr algn="ctr"/>
            <a:r>
              <a:rPr lang="en-US" altLang="zh-CN" sz="1200" b="1">
                <a:solidFill>
                  <a:schemeClr val="bg1"/>
                </a:solidFill>
              </a:rPr>
              <a:t>4</a:t>
            </a:r>
            <a:endParaRPr lang="en-US" altLang="zh-CN" sz="1200" b="1">
              <a:solidFill>
                <a:schemeClr val="bg1"/>
              </a:solidFill>
            </a:endParaRPr>
          </a:p>
        </p:txBody>
      </p:sp>
      <p:cxnSp>
        <p:nvCxnSpPr>
          <p:cNvPr id="50" name="直接箭头连接符 49"/>
          <p:cNvCxnSpPr/>
          <p:nvPr/>
        </p:nvCxnSpPr>
        <p:spPr>
          <a:xfrm flipH="1">
            <a:off x="4904105" y="4171315"/>
            <a:ext cx="1905" cy="1290320"/>
          </a:xfrm>
          <a:prstGeom prst="straightConnector1">
            <a:avLst/>
          </a:prstGeom>
          <a:ln w="6350">
            <a:solidFill>
              <a:srgbClr val="31ECC3"/>
            </a:solidFill>
            <a:headEnd type="triangle" w="lg" len="med"/>
            <a:tailEnd type="diamond" w="med" len="med"/>
          </a:ln>
        </p:spPr>
        <p:style>
          <a:lnRef idx="1">
            <a:schemeClr val="accent1"/>
          </a:lnRef>
          <a:fillRef idx="0">
            <a:schemeClr val="accent1"/>
          </a:fillRef>
          <a:effectRef idx="0">
            <a:schemeClr val="accent1"/>
          </a:effectRef>
          <a:fontRef idx="minor">
            <a:schemeClr val="tx1"/>
          </a:fontRef>
        </p:style>
      </p:cxnSp>
      <p:cxnSp>
        <p:nvCxnSpPr>
          <p:cNvPr id="51" name="直接箭头连接符 50"/>
          <p:cNvCxnSpPr/>
          <p:nvPr/>
        </p:nvCxnSpPr>
        <p:spPr>
          <a:xfrm flipH="1">
            <a:off x="6612890" y="5039995"/>
            <a:ext cx="4445" cy="265430"/>
          </a:xfrm>
          <a:prstGeom prst="straightConnector1">
            <a:avLst/>
          </a:prstGeom>
          <a:ln w="6350">
            <a:solidFill>
              <a:srgbClr val="31ECC3"/>
            </a:solidFill>
            <a:headEnd type="triangle" w="lg" len="med"/>
            <a:tailEnd type="diamond" w="med" len="med"/>
          </a:ln>
        </p:spPr>
        <p:style>
          <a:lnRef idx="1">
            <a:schemeClr val="accent1"/>
          </a:lnRef>
          <a:fillRef idx="0">
            <a:schemeClr val="accent1"/>
          </a:fillRef>
          <a:effectRef idx="0">
            <a:schemeClr val="accent1"/>
          </a:effectRef>
          <a:fontRef idx="minor">
            <a:schemeClr val="tx1"/>
          </a:fontRef>
        </p:style>
      </p:cxnSp>
      <p:cxnSp>
        <p:nvCxnSpPr>
          <p:cNvPr id="52" name="直接箭头连接符 51"/>
          <p:cNvCxnSpPr/>
          <p:nvPr/>
        </p:nvCxnSpPr>
        <p:spPr>
          <a:xfrm flipV="1">
            <a:off x="2074545" y="2304415"/>
            <a:ext cx="4445" cy="2230755"/>
          </a:xfrm>
          <a:prstGeom prst="straightConnector1">
            <a:avLst/>
          </a:prstGeom>
          <a:ln w="6350">
            <a:solidFill>
              <a:srgbClr val="31ECC3"/>
            </a:solidFill>
            <a:headEnd type="triangle" w="lg" len="med"/>
            <a:tailEnd type="diamond" w="med" len="med"/>
          </a:ln>
        </p:spPr>
        <p:style>
          <a:lnRef idx="1">
            <a:schemeClr val="accent1"/>
          </a:lnRef>
          <a:fillRef idx="0">
            <a:schemeClr val="accent1"/>
          </a:fillRef>
          <a:effectRef idx="0">
            <a:schemeClr val="accent1"/>
          </a:effectRef>
          <a:fontRef idx="minor">
            <a:schemeClr val="tx1"/>
          </a:fontRef>
        </p:style>
      </p:cxnSp>
      <p:cxnSp>
        <p:nvCxnSpPr>
          <p:cNvPr id="53" name="直接箭头连接符 52"/>
          <p:cNvCxnSpPr>
            <a:stCxn id="42" idx="2"/>
            <a:endCxn id="40" idx="0"/>
          </p:cNvCxnSpPr>
          <p:nvPr/>
        </p:nvCxnSpPr>
        <p:spPr>
          <a:xfrm flipH="1">
            <a:off x="3016250" y="4719955"/>
            <a:ext cx="1023620" cy="0"/>
          </a:xfrm>
          <a:prstGeom prst="straightConnector1">
            <a:avLst/>
          </a:prstGeom>
          <a:ln w="6350">
            <a:solidFill>
              <a:srgbClr val="31ECC3"/>
            </a:solidFill>
            <a:headEnd type="triangl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54" name="直接箭头连接符 53"/>
          <p:cNvCxnSpPr/>
          <p:nvPr/>
        </p:nvCxnSpPr>
        <p:spPr>
          <a:xfrm flipH="1">
            <a:off x="5046345" y="4728845"/>
            <a:ext cx="1023620" cy="0"/>
          </a:xfrm>
          <a:prstGeom prst="straightConnector1">
            <a:avLst/>
          </a:prstGeom>
          <a:ln w="6350">
            <a:solidFill>
              <a:srgbClr val="31ECC3"/>
            </a:solidFill>
            <a:headEnd type="triangle" w="lg" len="med"/>
            <a:tailEnd type="triangle" w="lg" len="med"/>
          </a:ln>
        </p:spPr>
        <p:style>
          <a:lnRef idx="1">
            <a:schemeClr val="accent1"/>
          </a:lnRef>
          <a:fillRef idx="0">
            <a:schemeClr val="accent1"/>
          </a:fillRef>
          <a:effectRef idx="0">
            <a:schemeClr val="accent1"/>
          </a:effectRef>
          <a:fontRef idx="minor">
            <a:schemeClr val="tx1"/>
          </a:fontRef>
        </p:style>
      </p:cxnSp>
      <p:sp>
        <p:nvSpPr>
          <p:cNvPr id="55" name="文本框 54"/>
          <p:cNvSpPr txBox="1"/>
          <p:nvPr/>
        </p:nvSpPr>
        <p:spPr>
          <a:xfrm>
            <a:off x="889635" y="3140075"/>
            <a:ext cx="868680" cy="368300"/>
          </a:xfrm>
          <a:prstGeom prst="rect">
            <a:avLst/>
          </a:prstGeom>
          <a:noFill/>
        </p:spPr>
        <p:txBody>
          <a:bodyPr wrap="none" rtlCol="0" anchor="t">
            <a:spAutoFit/>
          </a:bodyPr>
          <a:p>
            <a:pPr algn="dist">
              <a:lnSpc>
                <a:spcPct val="100000"/>
              </a:lnSpc>
            </a:pPr>
            <a:r>
              <a:rPr lang="zh-CN" altLang="en-US" b="1">
                <a:solidFill>
                  <a:schemeClr val="bg1"/>
                </a:solidFill>
                <a:sym typeface="+mn-ea"/>
              </a:rPr>
              <a:t>区块链</a:t>
            </a:r>
            <a:endParaRPr lang="zh-CN" altLang="en-US"/>
          </a:p>
        </p:txBody>
      </p:sp>
      <p:sp>
        <p:nvSpPr>
          <p:cNvPr id="56" name="文本框 55"/>
          <p:cNvSpPr txBox="1"/>
          <p:nvPr/>
        </p:nvSpPr>
        <p:spPr>
          <a:xfrm>
            <a:off x="889635" y="4531360"/>
            <a:ext cx="690880" cy="368300"/>
          </a:xfrm>
          <a:prstGeom prst="rect">
            <a:avLst/>
          </a:prstGeom>
          <a:noFill/>
        </p:spPr>
        <p:txBody>
          <a:bodyPr wrap="none" rtlCol="0" anchor="t">
            <a:spAutoFit/>
          </a:bodyPr>
          <a:p>
            <a:pPr algn="dist">
              <a:lnSpc>
                <a:spcPct val="100000"/>
              </a:lnSpc>
            </a:pPr>
            <a:r>
              <a:rPr lang="en-US" altLang="zh-CN" b="1">
                <a:solidFill>
                  <a:schemeClr val="bg1"/>
                </a:solidFill>
                <a:sym typeface="+mn-ea"/>
              </a:rPr>
              <a:t>IPFS</a:t>
            </a:r>
            <a:endParaRPr lang="en-US" altLang="zh-CN" b="1">
              <a:solidFill>
                <a:schemeClr val="bg1"/>
              </a:solidFill>
              <a:sym typeface="+mn-ea"/>
            </a:endParaRPr>
          </a:p>
        </p:txBody>
      </p:sp>
      <p:sp>
        <p:nvSpPr>
          <p:cNvPr id="26" name="文本框 25"/>
          <p:cNvSpPr txBox="1"/>
          <p:nvPr/>
        </p:nvSpPr>
        <p:spPr>
          <a:xfrm>
            <a:off x="2530158" y="1102995"/>
            <a:ext cx="267335" cy="275590"/>
          </a:xfrm>
          <a:prstGeom prst="rect">
            <a:avLst/>
          </a:prstGeom>
          <a:noFill/>
        </p:spPr>
        <p:txBody>
          <a:bodyPr wrap="none" rtlCol="0">
            <a:spAutoFit/>
          </a:bodyPr>
          <a:p>
            <a:pPr algn="ctr"/>
            <a:r>
              <a:rPr lang="en-US" altLang="zh-CN" sz="1200" b="1">
                <a:solidFill>
                  <a:schemeClr val="bg1"/>
                </a:solidFill>
              </a:rPr>
              <a:t>1</a:t>
            </a:r>
            <a:endParaRPr lang="en-US" altLang="zh-CN" sz="1200" b="1">
              <a:solidFill>
                <a:schemeClr val="bg1"/>
              </a:solidFill>
            </a:endParaRPr>
          </a:p>
        </p:txBody>
      </p:sp>
    </p:spTree>
    <p:custDataLst>
      <p:tags r:id="rId5"/>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0"/>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2"/>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4"/>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3"/>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9"/>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7"/>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6"/>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26"/>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4"/>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9"/>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68"/>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52"/>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5"/>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46"/>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44"/>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11"/>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50"/>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12"/>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37"/>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35"/>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10"/>
                                        </p:tgtEl>
                                        <p:attrNameLst>
                                          <p:attrName>style.visibility</p:attrName>
                                        </p:attrNameLst>
                                      </p:cBhvr>
                                      <p:to>
                                        <p:strVal val="visible"/>
                                      </p:to>
                                    </p:set>
                                  </p:childTnLst>
                                </p:cTn>
                              </p:par>
                              <p:par>
                                <p:cTn id="71" presetID="1" presetClass="entr" presetSubtype="0" fill="hold" nodeType="withEffect">
                                  <p:stCondLst>
                                    <p:cond delay="0"/>
                                  </p:stCondLst>
                                  <p:childTnLst>
                                    <p:set>
                                      <p:cBhvr>
                                        <p:cTn id="72" dur="1" fill="hold">
                                          <p:stCondLst>
                                            <p:cond delay="0"/>
                                          </p:stCondLst>
                                        </p:cTn>
                                        <p:tgtEl>
                                          <p:spTgt spid="38"/>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14"/>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nodeType="clickEffect">
                                  <p:stCondLst>
                                    <p:cond delay="0"/>
                                  </p:stCondLst>
                                  <p:childTnLst>
                                    <p:set>
                                      <p:cBhvr>
                                        <p:cTn id="78" dur="1" fill="hold">
                                          <p:stCondLst>
                                            <p:cond delay="0"/>
                                          </p:stCondLst>
                                        </p:cTn>
                                        <p:tgtEl>
                                          <p:spTgt spid="51"/>
                                        </p:tgtEl>
                                        <p:attrNameLst>
                                          <p:attrName>style.visibility</p:attrName>
                                        </p:attrNameLst>
                                      </p:cBhvr>
                                      <p:to>
                                        <p:strVal val="visible"/>
                                      </p:to>
                                    </p:set>
                                  </p:childTnLst>
                                </p:cTn>
                              </p:par>
                              <p:par>
                                <p:cTn id="79" presetID="1" presetClass="entr" presetSubtype="0" fill="hold" grpId="0" nodeType="withEffect">
                                  <p:stCondLst>
                                    <p:cond delay="0"/>
                                  </p:stCondLst>
                                  <p:childTnLst>
                                    <p:set>
                                      <p:cBhvr>
                                        <p:cTn id="80" dur="1" fill="hold">
                                          <p:stCondLst>
                                            <p:cond delay="0"/>
                                          </p:stCondLst>
                                        </p:cTn>
                                        <p:tgtEl>
                                          <p:spTgt spid="49"/>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47"/>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13"/>
                                        </p:tgtEl>
                                        <p:attrNameLst>
                                          <p:attrName>style.visibility</p:attrName>
                                        </p:attrNameLst>
                                      </p:cBhvr>
                                      <p:to>
                                        <p:strVal val="visible"/>
                                      </p:to>
                                    </p:set>
                                  </p:childTnLst>
                                </p:cTn>
                              </p:par>
                            </p:childTnLst>
                          </p:cTn>
                        </p:par>
                      </p:childTnLst>
                    </p:cTn>
                  </p:par>
                  <p:par>
                    <p:cTn id="85" fill="hold">
                      <p:stCondLst>
                        <p:cond delay="indefinite"/>
                      </p:stCondLst>
                      <p:childTnLst>
                        <p:par>
                          <p:cTn id="86" fill="hold">
                            <p:stCondLst>
                              <p:cond delay="0"/>
                            </p:stCondLst>
                            <p:childTnLst>
                              <p:par>
                                <p:cTn id="87" presetID="1" presetClass="entr" presetSubtype="0" fill="hold" nodeType="clickEffect">
                                  <p:stCondLst>
                                    <p:cond delay="0"/>
                                  </p:stCondLst>
                                  <p:childTnLst>
                                    <p:set>
                                      <p:cBhvr>
                                        <p:cTn id="88" dur="1" fill="hold">
                                          <p:stCondLst>
                                            <p:cond delay="0"/>
                                          </p:stCondLst>
                                        </p:cTn>
                                        <p:tgtEl>
                                          <p:spTgt spid="22">
                                            <p:txEl>
                                              <p:pRg st="0" end="0"/>
                                            </p:txEl>
                                          </p:spTgt>
                                        </p:tgtEl>
                                        <p:attrNameLst>
                                          <p:attrName>style.visibility</p:attrName>
                                        </p:attrNameLst>
                                      </p:cBhvr>
                                      <p:to>
                                        <p:strVal val="visible"/>
                                      </p:to>
                                    </p:set>
                                  </p:childTnLst>
                                </p:cTn>
                              </p:par>
                            </p:childTnLst>
                          </p:cTn>
                        </p:par>
                      </p:childTnLst>
                    </p:cTn>
                  </p:par>
                  <p:par>
                    <p:cTn id="89" fill="hold">
                      <p:stCondLst>
                        <p:cond delay="indefinite"/>
                      </p:stCondLst>
                      <p:childTnLst>
                        <p:par>
                          <p:cTn id="90" fill="hold">
                            <p:stCondLst>
                              <p:cond delay="0"/>
                            </p:stCondLst>
                            <p:childTnLst>
                              <p:par>
                                <p:cTn id="91" presetID="1" presetClass="entr" presetSubtype="0" fill="hold" nodeType="clickEffect">
                                  <p:stCondLst>
                                    <p:cond delay="0"/>
                                  </p:stCondLst>
                                  <p:childTnLst>
                                    <p:set>
                                      <p:cBhvr>
                                        <p:cTn id="92" dur="1" fill="hold">
                                          <p:stCondLst>
                                            <p:cond delay="0"/>
                                          </p:stCondLst>
                                        </p:cTn>
                                        <p:tgtEl>
                                          <p:spTgt spid="22">
                                            <p:txEl>
                                              <p:pRg st="1" end="1"/>
                                            </p:txEl>
                                          </p:spTgt>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ntr" presetSubtype="0" fill="hold" nodeType="clickEffect">
                                  <p:stCondLst>
                                    <p:cond delay="0"/>
                                  </p:stCondLst>
                                  <p:childTnLst>
                                    <p:set>
                                      <p:cBhvr>
                                        <p:cTn id="96" dur="1" fill="hold">
                                          <p:stCondLst>
                                            <p:cond delay="0"/>
                                          </p:stCondLst>
                                        </p:cTn>
                                        <p:tgtEl>
                                          <p:spTgt spid="22">
                                            <p:txEl>
                                              <p:pRg st="2" end="2"/>
                                            </p:txEl>
                                          </p:spTgt>
                                        </p:tgtEl>
                                        <p:attrNameLst>
                                          <p:attrName>style.visibility</p:attrName>
                                        </p:attrNameLst>
                                      </p:cBhvr>
                                      <p:to>
                                        <p:strVal val="visible"/>
                                      </p:to>
                                    </p:set>
                                  </p:childTnLst>
                                </p:cTn>
                              </p:par>
                            </p:childTnLst>
                          </p:cTn>
                        </p:par>
                      </p:childTnLst>
                    </p:cTn>
                  </p:par>
                  <p:par>
                    <p:cTn id="97" fill="hold">
                      <p:stCondLst>
                        <p:cond delay="indefinite"/>
                      </p:stCondLst>
                      <p:childTnLst>
                        <p:par>
                          <p:cTn id="98" fill="hold">
                            <p:stCondLst>
                              <p:cond delay="0"/>
                            </p:stCondLst>
                            <p:childTnLst>
                              <p:par>
                                <p:cTn id="99" presetID="1" presetClass="entr" presetSubtype="0" fill="hold" nodeType="clickEffect">
                                  <p:stCondLst>
                                    <p:cond delay="0"/>
                                  </p:stCondLst>
                                  <p:childTnLst>
                                    <p:set>
                                      <p:cBhvr>
                                        <p:cTn id="100" dur="1" fill="hold">
                                          <p:stCondLst>
                                            <p:cond delay="0"/>
                                          </p:stCondLst>
                                        </p:cTn>
                                        <p:tgtEl>
                                          <p:spTgt spid="2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bldLvl="0" animBg="1"/>
      <p:bldP spid="55" grpId="0"/>
      <p:bldP spid="2" grpId="0" animBg="1"/>
      <p:bldP spid="56" grpId="0"/>
      <p:bldP spid="18" grpId="0" animBg="1"/>
      <p:bldP spid="40" grpId="0" animBg="1"/>
      <p:bldP spid="42" grpId="0" animBg="1"/>
      <p:bldP spid="43" grpId="0" animBg="1"/>
      <p:bldP spid="19" grpId="0" animBg="1"/>
      <p:bldP spid="8" grpId="0"/>
      <p:bldP spid="7" grpId="0"/>
      <p:bldP spid="6" grpId="0" animBg="1"/>
      <p:bldP spid="26" grpId="0"/>
      <p:bldP spid="4" grpId="0" animBg="1"/>
      <p:bldP spid="9" grpId="0" animBg="1"/>
      <p:bldP spid="5" grpId="0" animBg="1"/>
      <p:bldP spid="46" grpId="0"/>
      <p:bldP spid="44" grpId="0" animBg="1"/>
      <p:bldP spid="11" grpId="0" animBg="1"/>
      <p:bldP spid="12" grpId="0" animBg="1"/>
      <p:bldP spid="37" grpId="0"/>
      <p:bldP spid="35" grpId="0" animBg="1"/>
      <p:bldP spid="10" grpId="0" animBg="1"/>
      <p:bldP spid="14" grpId="0" animBg="1"/>
      <p:bldP spid="49" grpId="0"/>
      <p:bldP spid="47" grpId="0" animBg="1"/>
      <p:bldP spid="13"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p:cNvPicPr>
            <a:picLocks noChangeAspect="1"/>
          </p:cNvPicPr>
          <p:nvPr/>
        </p:nvPicPr>
        <p:blipFill>
          <a:blip r:embed="rId1"/>
          <a:stretch>
            <a:fillRect/>
          </a:stretch>
        </p:blipFill>
        <p:spPr>
          <a:xfrm>
            <a:off x="10160" y="0"/>
            <a:ext cx="12207875" cy="6858000"/>
          </a:xfrm>
          <a:prstGeom prst="rect">
            <a:avLst/>
          </a:prstGeom>
        </p:spPr>
      </p:pic>
      <p:sp>
        <p:nvSpPr>
          <p:cNvPr id="25" name="矩形 24"/>
          <p:cNvSpPr/>
          <p:nvPr/>
        </p:nvSpPr>
        <p:spPr>
          <a:xfrm>
            <a:off x="5715" y="0"/>
            <a:ext cx="12192000" cy="6854825"/>
          </a:xfrm>
          <a:prstGeom prst="rect">
            <a:avLst/>
          </a:prstGeom>
          <a:solidFill>
            <a:schemeClr val="tx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21" name="图片 20" descr="组 1"/>
          <p:cNvPicPr>
            <a:picLocks noChangeAspect="1"/>
          </p:cNvPicPr>
          <p:nvPr/>
        </p:nvPicPr>
        <p:blipFill>
          <a:blip r:embed="rId2"/>
          <a:stretch>
            <a:fillRect/>
          </a:stretch>
        </p:blipFill>
        <p:spPr>
          <a:xfrm>
            <a:off x="2477770" y="1188720"/>
            <a:ext cx="6652260" cy="4283075"/>
          </a:xfrm>
          <a:prstGeom prst="rect">
            <a:avLst/>
          </a:prstGeom>
        </p:spPr>
      </p:pic>
      <p:grpSp>
        <p:nvGrpSpPr>
          <p:cNvPr id="60" name="组合 59"/>
          <p:cNvGrpSpPr/>
          <p:nvPr/>
        </p:nvGrpSpPr>
        <p:grpSpPr>
          <a:xfrm>
            <a:off x="2202180" y="892810"/>
            <a:ext cx="9642475" cy="76200"/>
            <a:chOff x="3984" y="1331"/>
            <a:chExt cx="15185" cy="120"/>
          </a:xfrm>
        </p:grpSpPr>
        <p:cxnSp>
          <p:nvCxnSpPr>
            <p:cNvPr id="61" name="直接连接符 60"/>
            <p:cNvCxnSpPr/>
            <p:nvPr/>
          </p:nvCxnSpPr>
          <p:spPr>
            <a:xfrm>
              <a:off x="4761" y="1392"/>
              <a:ext cx="14408" cy="0"/>
            </a:xfrm>
            <a:prstGeom prst="line">
              <a:avLst/>
            </a:prstGeom>
            <a:ln w="12700" cap="flat">
              <a:solidFill>
                <a:srgbClr val="2B46C2"/>
              </a:solidFill>
              <a:round/>
              <a:tailEnd type="diamond" w="med" len="med"/>
            </a:ln>
          </p:spPr>
          <p:style>
            <a:lnRef idx="1">
              <a:schemeClr val="accent1"/>
            </a:lnRef>
            <a:fillRef idx="0">
              <a:schemeClr val="accent1"/>
            </a:fillRef>
            <a:effectRef idx="0">
              <a:schemeClr val="accent1"/>
            </a:effectRef>
            <a:fontRef idx="minor">
              <a:schemeClr val="tx1"/>
            </a:fontRef>
          </p:style>
        </p:cxnSp>
        <p:grpSp>
          <p:nvGrpSpPr>
            <p:cNvPr id="82" name="组合 81"/>
            <p:cNvGrpSpPr/>
            <p:nvPr/>
          </p:nvGrpSpPr>
          <p:grpSpPr>
            <a:xfrm rot="0" flipH="1">
              <a:off x="3984" y="1331"/>
              <a:ext cx="849" cy="120"/>
              <a:chOff x="702468" y="942975"/>
              <a:chExt cx="492918" cy="70143"/>
            </a:xfrm>
            <a:solidFill>
              <a:srgbClr val="2B46C2"/>
            </a:solidFill>
          </p:grpSpPr>
          <p:sp>
            <p:nvSpPr>
              <p:cNvPr id="83" name="平行四边形 82"/>
              <p:cNvSpPr/>
              <p:nvPr/>
            </p:nvSpPr>
            <p:spPr>
              <a:xfrm>
                <a:off x="702468"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4" name="平行四边形 83"/>
              <p:cNvSpPr/>
              <p:nvPr/>
            </p:nvSpPr>
            <p:spPr>
              <a:xfrm>
                <a:off x="803076"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85" name="平行四边形 84"/>
              <p:cNvSpPr/>
              <p:nvPr/>
            </p:nvSpPr>
            <p:spPr>
              <a:xfrm>
                <a:off x="903684"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86" name="平行四边形 85"/>
              <p:cNvSpPr/>
              <p:nvPr/>
            </p:nvSpPr>
            <p:spPr>
              <a:xfrm>
                <a:off x="1004292"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96" name="平行四边形 95"/>
              <p:cNvSpPr/>
              <p:nvPr/>
            </p:nvSpPr>
            <p:spPr>
              <a:xfrm>
                <a:off x="1104899"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sp>
        <p:nvSpPr>
          <p:cNvPr id="115" name="文本框 114"/>
          <p:cNvSpPr txBox="1"/>
          <p:nvPr/>
        </p:nvSpPr>
        <p:spPr>
          <a:xfrm>
            <a:off x="333375" y="331470"/>
            <a:ext cx="3455035" cy="491490"/>
          </a:xfrm>
          <a:prstGeom prst="rect">
            <a:avLst/>
          </a:prstGeom>
          <a:noFill/>
        </p:spPr>
        <p:txBody>
          <a:bodyPr wrap="square" rtlCol="0">
            <a:spAutoFit/>
          </a:bodyPr>
          <a:p>
            <a:pPr algn="dist"/>
            <a:r>
              <a:rPr lang="zh-CN" sz="2600" i="1" dirty="0">
                <a:solidFill>
                  <a:schemeClr val="bg1"/>
                </a:solidFill>
                <a:latin typeface="汉仪雅酷黑简" panose="00020600040101010101" charset="-122"/>
                <a:ea typeface="汉仪雅酷黑简" panose="00020600040101010101" charset="-122"/>
                <a:sym typeface="+mn-ea"/>
              </a:rPr>
              <a:t>数据流通追溯</a:t>
            </a:r>
            <a:r>
              <a:rPr lang="zh-CN" sz="2600" i="1" dirty="0">
                <a:solidFill>
                  <a:schemeClr val="bg1"/>
                </a:solidFill>
                <a:latin typeface="汉仪雅酷黑简" panose="00020600040101010101" charset="-122"/>
                <a:ea typeface="汉仪雅酷黑简" panose="00020600040101010101" charset="-122"/>
                <a:sym typeface="+mn-ea"/>
              </a:rPr>
              <a:t>和监管</a:t>
            </a:r>
            <a:endParaRPr lang="zh-CN" sz="2600" i="1" dirty="0">
              <a:solidFill>
                <a:schemeClr val="bg1"/>
              </a:solidFill>
              <a:latin typeface="汉仪雅酷黑简" panose="00020600040101010101" charset="-122"/>
              <a:ea typeface="汉仪雅酷黑简" panose="00020600040101010101" charset="-122"/>
              <a:sym typeface="+mn-ea"/>
            </a:endParaRPr>
          </a:p>
        </p:txBody>
      </p:sp>
      <p:sp>
        <p:nvSpPr>
          <p:cNvPr id="3" name="平行四边形 2"/>
          <p:cNvSpPr/>
          <p:nvPr/>
        </p:nvSpPr>
        <p:spPr>
          <a:xfrm>
            <a:off x="-635" y="358140"/>
            <a:ext cx="121920" cy="438150"/>
          </a:xfrm>
          <a:prstGeom prst="parallelogram">
            <a:avLst>
              <a:gd name="adj" fmla="val 0"/>
            </a:avLst>
          </a:prstGeom>
          <a:solidFill>
            <a:srgbClr val="2B46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2" name="右箭头 31"/>
          <p:cNvSpPr/>
          <p:nvPr/>
        </p:nvSpPr>
        <p:spPr>
          <a:xfrm>
            <a:off x="1401445" y="5213985"/>
            <a:ext cx="8994775" cy="1000125"/>
          </a:xfrm>
          <a:prstGeom prst="rightArrow">
            <a:avLst/>
          </a:prstGeom>
          <a:no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a:t>区块链：可追溯，可验证，</a:t>
            </a:r>
            <a:r>
              <a:rPr lang="zh-CN" altLang="en-US"/>
              <a:t>可监管</a:t>
            </a:r>
            <a:endParaRPr lang="zh-CN" altLang="en-US"/>
          </a:p>
        </p:txBody>
      </p:sp>
      <p:sp>
        <p:nvSpPr>
          <p:cNvPr id="20" name="剪去对角的矩形 19"/>
          <p:cNvSpPr/>
          <p:nvPr/>
        </p:nvSpPr>
        <p:spPr>
          <a:xfrm>
            <a:off x="6301105" y="4051300"/>
            <a:ext cx="1638000" cy="432000"/>
          </a:xfrm>
          <a:prstGeom prst="snip2DiagRect">
            <a:avLst/>
          </a:prstGeom>
          <a:solidFill>
            <a:srgbClr val="3151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300"/>
              <a:t>交易信息</a:t>
            </a:r>
            <a:endParaRPr lang="zh-CN" altLang="en-US" sz="1300"/>
          </a:p>
        </p:txBody>
      </p:sp>
      <p:sp>
        <p:nvSpPr>
          <p:cNvPr id="22" name="剪去对角的矩形 21"/>
          <p:cNvSpPr/>
          <p:nvPr/>
        </p:nvSpPr>
        <p:spPr>
          <a:xfrm>
            <a:off x="3551555" y="1697990"/>
            <a:ext cx="1638000" cy="432000"/>
          </a:xfrm>
          <a:prstGeom prst="snip2DiagRect">
            <a:avLst/>
          </a:prstGeom>
          <a:solidFill>
            <a:srgbClr val="3151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300"/>
              <a:t>身份</a:t>
            </a:r>
            <a:endParaRPr lang="zh-CN" altLang="en-US" sz="1300"/>
          </a:p>
        </p:txBody>
      </p:sp>
      <p:sp>
        <p:nvSpPr>
          <p:cNvPr id="24" name="剪去对角的矩形 23"/>
          <p:cNvSpPr/>
          <p:nvPr/>
        </p:nvSpPr>
        <p:spPr>
          <a:xfrm>
            <a:off x="3551555" y="2874645"/>
            <a:ext cx="1638000" cy="432000"/>
          </a:xfrm>
          <a:prstGeom prst="snip2DiagRect">
            <a:avLst/>
          </a:prstGeom>
          <a:solidFill>
            <a:srgbClr val="3151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300"/>
              <a:t>数据内容</a:t>
            </a:r>
            <a:endParaRPr lang="zh-CN" altLang="en-US" sz="1300"/>
          </a:p>
        </p:txBody>
      </p:sp>
      <p:sp>
        <p:nvSpPr>
          <p:cNvPr id="26" name="剪去对角的矩形 25"/>
          <p:cNvSpPr/>
          <p:nvPr/>
        </p:nvSpPr>
        <p:spPr>
          <a:xfrm>
            <a:off x="3551555" y="4051300"/>
            <a:ext cx="1638000" cy="432000"/>
          </a:xfrm>
          <a:prstGeom prst="snip2DiagRect">
            <a:avLst/>
          </a:prstGeom>
          <a:solidFill>
            <a:srgbClr val="3151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300"/>
              <a:t>数据权属</a:t>
            </a:r>
            <a:endParaRPr lang="zh-CN" altLang="en-US" sz="1300"/>
          </a:p>
        </p:txBody>
      </p:sp>
      <p:sp>
        <p:nvSpPr>
          <p:cNvPr id="28" name="剪去对角的矩形 27"/>
          <p:cNvSpPr/>
          <p:nvPr/>
        </p:nvSpPr>
        <p:spPr>
          <a:xfrm>
            <a:off x="6301105" y="1697990"/>
            <a:ext cx="1637030" cy="431800"/>
          </a:xfrm>
          <a:prstGeom prst="snip2DiagRect">
            <a:avLst/>
          </a:prstGeom>
          <a:solidFill>
            <a:srgbClr val="3151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300"/>
              <a:t>数据权属变化</a:t>
            </a:r>
            <a:endParaRPr lang="zh-CN" altLang="en-US" sz="1300"/>
          </a:p>
        </p:txBody>
      </p:sp>
      <p:sp>
        <p:nvSpPr>
          <p:cNvPr id="31" name="剪去对角的矩形 30"/>
          <p:cNvSpPr/>
          <p:nvPr/>
        </p:nvSpPr>
        <p:spPr>
          <a:xfrm>
            <a:off x="6301105" y="2874645"/>
            <a:ext cx="1638000" cy="432000"/>
          </a:xfrm>
          <a:prstGeom prst="snip2DiagRect">
            <a:avLst/>
          </a:prstGeom>
          <a:solidFill>
            <a:srgbClr val="3151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300"/>
              <a:t>数据传输</a:t>
            </a:r>
            <a:endParaRPr lang="zh-CN" altLang="en-US" sz="1300"/>
          </a:p>
        </p:txBody>
      </p:sp>
    </p:spTree>
    <p:custDataLst>
      <p:tags r:id="rId3"/>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bldLvl="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p:cNvPicPr>
            <a:picLocks noChangeAspect="1"/>
          </p:cNvPicPr>
          <p:nvPr/>
        </p:nvPicPr>
        <p:blipFill>
          <a:blip r:embed="rId1"/>
          <a:stretch>
            <a:fillRect/>
          </a:stretch>
        </p:blipFill>
        <p:spPr>
          <a:xfrm>
            <a:off x="5715" y="0"/>
            <a:ext cx="12207875" cy="6858000"/>
          </a:xfrm>
          <a:prstGeom prst="rect">
            <a:avLst/>
          </a:prstGeom>
        </p:spPr>
      </p:pic>
      <p:sp>
        <p:nvSpPr>
          <p:cNvPr id="105" name="矩形 104"/>
          <p:cNvSpPr/>
          <p:nvPr/>
        </p:nvSpPr>
        <p:spPr>
          <a:xfrm>
            <a:off x="5715" y="0"/>
            <a:ext cx="12192000" cy="6854825"/>
          </a:xfrm>
          <a:prstGeom prst="rect">
            <a:avLst/>
          </a:prstGeom>
          <a:solidFill>
            <a:schemeClr val="tx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60" name="组合 59"/>
          <p:cNvGrpSpPr/>
          <p:nvPr/>
        </p:nvGrpSpPr>
        <p:grpSpPr>
          <a:xfrm>
            <a:off x="2202180" y="892810"/>
            <a:ext cx="9642475" cy="76200"/>
            <a:chOff x="3984" y="1331"/>
            <a:chExt cx="15185" cy="120"/>
          </a:xfrm>
        </p:grpSpPr>
        <p:cxnSp>
          <p:nvCxnSpPr>
            <p:cNvPr id="61" name="直接连接符 60"/>
            <p:cNvCxnSpPr/>
            <p:nvPr/>
          </p:nvCxnSpPr>
          <p:spPr>
            <a:xfrm>
              <a:off x="4761" y="1392"/>
              <a:ext cx="14408" cy="0"/>
            </a:xfrm>
            <a:prstGeom prst="line">
              <a:avLst/>
            </a:prstGeom>
            <a:ln w="12700" cap="flat">
              <a:solidFill>
                <a:srgbClr val="2B46C2"/>
              </a:solidFill>
              <a:round/>
              <a:tailEnd type="diamond" w="med" len="med"/>
            </a:ln>
          </p:spPr>
          <p:style>
            <a:lnRef idx="1">
              <a:schemeClr val="accent1"/>
            </a:lnRef>
            <a:fillRef idx="0">
              <a:schemeClr val="accent1"/>
            </a:fillRef>
            <a:effectRef idx="0">
              <a:schemeClr val="accent1"/>
            </a:effectRef>
            <a:fontRef idx="minor">
              <a:schemeClr val="tx1"/>
            </a:fontRef>
          </p:style>
        </p:cxnSp>
        <p:grpSp>
          <p:nvGrpSpPr>
            <p:cNvPr id="82" name="组合 81"/>
            <p:cNvGrpSpPr/>
            <p:nvPr/>
          </p:nvGrpSpPr>
          <p:grpSpPr>
            <a:xfrm rot="0" flipH="1">
              <a:off x="3984" y="1331"/>
              <a:ext cx="849" cy="120"/>
              <a:chOff x="702468" y="942975"/>
              <a:chExt cx="492918" cy="70143"/>
            </a:xfrm>
            <a:solidFill>
              <a:srgbClr val="2B46C2"/>
            </a:solidFill>
          </p:grpSpPr>
          <p:sp>
            <p:nvSpPr>
              <p:cNvPr id="83" name="平行四边形 82"/>
              <p:cNvSpPr/>
              <p:nvPr/>
            </p:nvSpPr>
            <p:spPr>
              <a:xfrm>
                <a:off x="702468"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4" name="平行四边形 83"/>
              <p:cNvSpPr/>
              <p:nvPr/>
            </p:nvSpPr>
            <p:spPr>
              <a:xfrm>
                <a:off x="803076"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85" name="平行四边形 84"/>
              <p:cNvSpPr/>
              <p:nvPr/>
            </p:nvSpPr>
            <p:spPr>
              <a:xfrm>
                <a:off x="903684"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86" name="平行四边形 85"/>
              <p:cNvSpPr/>
              <p:nvPr/>
            </p:nvSpPr>
            <p:spPr>
              <a:xfrm>
                <a:off x="1004292"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96" name="平行四边形 95"/>
              <p:cNvSpPr/>
              <p:nvPr/>
            </p:nvSpPr>
            <p:spPr>
              <a:xfrm>
                <a:off x="1104899"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sp>
        <p:nvSpPr>
          <p:cNvPr id="115" name="文本框 114"/>
          <p:cNvSpPr txBox="1"/>
          <p:nvPr/>
        </p:nvSpPr>
        <p:spPr>
          <a:xfrm>
            <a:off x="333375" y="331470"/>
            <a:ext cx="1868170" cy="491490"/>
          </a:xfrm>
          <a:prstGeom prst="rect">
            <a:avLst/>
          </a:prstGeom>
          <a:noFill/>
        </p:spPr>
        <p:txBody>
          <a:bodyPr wrap="square" rtlCol="0">
            <a:spAutoFit/>
          </a:bodyPr>
          <a:p>
            <a:pPr algn="dist"/>
            <a:r>
              <a:rPr lang="zh-CN" sz="2600" i="1" dirty="0">
                <a:solidFill>
                  <a:schemeClr val="bg1"/>
                </a:solidFill>
                <a:latin typeface="汉仪雅酷黑简" panose="00020600040101010101" charset="-122"/>
                <a:ea typeface="汉仪雅酷黑简" panose="00020600040101010101" charset="-122"/>
                <a:sym typeface="+mn-ea"/>
              </a:rPr>
              <a:t>海峡链特点</a:t>
            </a:r>
            <a:endParaRPr lang="zh-CN" sz="2600" i="1" dirty="0">
              <a:solidFill>
                <a:schemeClr val="bg1"/>
              </a:solidFill>
              <a:latin typeface="汉仪雅酷黑简" panose="00020600040101010101" charset="-122"/>
              <a:ea typeface="汉仪雅酷黑简" panose="00020600040101010101" charset="-122"/>
              <a:sym typeface="+mn-ea"/>
            </a:endParaRPr>
          </a:p>
        </p:txBody>
      </p:sp>
      <p:sp>
        <p:nvSpPr>
          <p:cNvPr id="3" name="平行四边形 2"/>
          <p:cNvSpPr/>
          <p:nvPr/>
        </p:nvSpPr>
        <p:spPr>
          <a:xfrm>
            <a:off x="-635" y="358140"/>
            <a:ext cx="121920" cy="438150"/>
          </a:xfrm>
          <a:prstGeom prst="parallelogram">
            <a:avLst>
              <a:gd name="adj" fmla="val 0"/>
            </a:avLst>
          </a:prstGeom>
          <a:solidFill>
            <a:srgbClr val="2B46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4" name="剪去对角的矩形 43"/>
          <p:cNvSpPr>
            <a:spLocks noChangeAspect="1"/>
          </p:cNvSpPr>
          <p:nvPr/>
        </p:nvSpPr>
        <p:spPr>
          <a:xfrm>
            <a:off x="5346065" y="3166745"/>
            <a:ext cx="4642485" cy="636270"/>
          </a:xfrm>
          <a:prstGeom prst="snip2DiagRect">
            <a:avLst/>
          </a:prstGeom>
          <a:solidFill>
            <a:schemeClr val="tx1">
              <a:alpha val="50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ltLang="zh-CN" sz="1200" b="1">
              <a:solidFill>
                <a:schemeClr val="bg1"/>
              </a:solidFill>
            </a:endParaRPr>
          </a:p>
        </p:txBody>
      </p:sp>
      <p:grpSp>
        <p:nvGrpSpPr>
          <p:cNvPr id="46" name="组合 45"/>
          <p:cNvGrpSpPr/>
          <p:nvPr/>
        </p:nvGrpSpPr>
        <p:grpSpPr>
          <a:xfrm>
            <a:off x="5390198" y="3319780"/>
            <a:ext cx="4536440" cy="330200"/>
            <a:chOff x="6417" y="4343"/>
            <a:chExt cx="7144" cy="520"/>
          </a:xfrm>
        </p:grpSpPr>
        <p:sp>
          <p:nvSpPr>
            <p:cNvPr id="47" name="文本框 46"/>
            <p:cNvSpPr txBox="1"/>
            <p:nvPr/>
          </p:nvSpPr>
          <p:spPr>
            <a:xfrm>
              <a:off x="6417" y="4380"/>
              <a:ext cx="2528" cy="483"/>
            </a:xfrm>
            <a:prstGeom prst="rect">
              <a:avLst/>
            </a:prstGeom>
            <a:noFill/>
          </p:spPr>
          <p:txBody>
            <a:bodyPr wrap="none" rtlCol="0">
              <a:spAutoFit/>
            </a:bodyPr>
            <a:p>
              <a:pPr algn="l"/>
              <a:r>
                <a:rPr lang="zh-CN" altLang="en-US" sz="1400">
                  <a:solidFill>
                    <a:schemeClr val="bg1"/>
                  </a:solidFill>
                  <a:latin typeface="微软雅黑" panose="020B0503020204020204" charset="-122"/>
                  <a:ea typeface="微软雅黑" panose="020B0503020204020204" charset="-122"/>
                </a:rPr>
                <a:t>区块链浏览器开放</a:t>
              </a:r>
              <a:endParaRPr lang="zh-CN" altLang="en-US" sz="1400">
                <a:solidFill>
                  <a:schemeClr val="bg1"/>
                </a:solidFill>
                <a:latin typeface="微软雅黑" panose="020B0503020204020204" charset="-122"/>
                <a:ea typeface="微软雅黑" panose="020B0503020204020204" charset="-122"/>
              </a:endParaRPr>
            </a:p>
          </p:txBody>
        </p:sp>
        <p:sp>
          <p:nvSpPr>
            <p:cNvPr id="48" name="文本框 47"/>
            <p:cNvSpPr txBox="1"/>
            <p:nvPr/>
          </p:nvSpPr>
          <p:spPr>
            <a:xfrm>
              <a:off x="9525" y="4380"/>
              <a:ext cx="1408" cy="483"/>
            </a:xfrm>
            <a:prstGeom prst="rect">
              <a:avLst/>
            </a:prstGeom>
            <a:noFill/>
          </p:spPr>
          <p:txBody>
            <a:bodyPr wrap="none" rtlCol="0">
              <a:spAutoFit/>
            </a:bodyPr>
            <a:p>
              <a:r>
                <a:rPr lang="zh-CN" altLang="en-US" sz="1400">
                  <a:solidFill>
                    <a:schemeClr val="bg1"/>
                  </a:solidFill>
                  <a:latin typeface="微软雅黑" panose="020B0503020204020204" charset="-122"/>
                  <a:ea typeface="微软雅黑" panose="020B0503020204020204" charset="-122"/>
                </a:rPr>
                <a:t>代码开源</a:t>
              </a:r>
              <a:endParaRPr lang="zh-CN" altLang="en-US" sz="1400">
                <a:solidFill>
                  <a:schemeClr val="bg1"/>
                </a:solidFill>
                <a:latin typeface="微软雅黑" panose="020B0503020204020204" charset="-122"/>
                <a:ea typeface="微软雅黑" panose="020B0503020204020204" charset="-122"/>
              </a:endParaRPr>
            </a:p>
          </p:txBody>
        </p:sp>
        <p:cxnSp>
          <p:nvCxnSpPr>
            <p:cNvPr id="49" name="直接连接符 48"/>
            <p:cNvCxnSpPr/>
            <p:nvPr/>
          </p:nvCxnSpPr>
          <p:spPr>
            <a:xfrm>
              <a:off x="9010" y="4343"/>
              <a:ext cx="0" cy="461"/>
            </a:xfrm>
            <a:prstGeom prst="line">
              <a:avLst/>
            </a:prstGeom>
            <a:ln>
              <a:solidFill>
                <a:srgbClr val="C4C9DE"/>
              </a:solidFill>
            </a:ln>
          </p:spPr>
          <p:style>
            <a:lnRef idx="1">
              <a:schemeClr val="accent1"/>
            </a:lnRef>
            <a:fillRef idx="0">
              <a:schemeClr val="accent1"/>
            </a:fillRef>
            <a:effectRef idx="0">
              <a:schemeClr val="accent1"/>
            </a:effectRef>
            <a:fontRef idx="minor">
              <a:schemeClr val="tx1"/>
            </a:fontRef>
          </p:style>
        </p:cxnSp>
        <p:cxnSp>
          <p:nvCxnSpPr>
            <p:cNvPr id="57" name="直接连接符 56"/>
            <p:cNvCxnSpPr/>
            <p:nvPr/>
          </p:nvCxnSpPr>
          <p:spPr>
            <a:xfrm>
              <a:off x="11478" y="4343"/>
              <a:ext cx="0" cy="461"/>
            </a:xfrm>
            <a:prstGeom prst="line">
              <a:avLst/>
            </a:prstGeom>
            <a:ln>
              <a:solidFill>
                <a:srgbClr val="C4C9DE"/>
              </a:solidFill>
            </a:ln>
          </p:spPr>
          <p:style>
            <a:lnRef idx="1">
              <a:schemeClr val="accent1"/>
            </a:lnRef>
            <a:fillRef idx="0">
              <a:schemeClr val="accent1"/>
            </a:fillRef>
            <a:effectRef idx="0">
              <a:schemeClr val="accent1"/>
            </a:effectRef>
            <a:fontRef idx="minor">
              <a:schemeClr val="tx1"/>
            </a:fontRef>
          </p:style>
        </p:cxnSp>
        <p:sp>
          <p:nvSpPr>
            <p:cNvPr id="58" name="文本框 57"/>
            <p:cNvSpPr txBox="1"/>
            <p:nvPr/>
          </p:nvSpPr>
          <p:spPr>
            <a:xfrm>
              <a:off x="11593" y="4380"/>
              <a:ext cx="1968" cy="483"/>
            </a:xfrm>
            <a:prstGeom prst="rect">
              <a:avLst/>
            </a:prstGeom>
            <a:noFill/>
          </p:spPr>
          <p:txBody>
            <a:bodyPr wrap="none" rtlCol="0">
              <a:spAutoFit/>
            </a:bodyPr>
            <a:p>
              <a:pPr algn="r"/>
              <a:r>
                <a:rPr lang="zh-CN" altLang="en-US" sz="1400">
                  <a:solidFill>
                    <a:schemeClr val="bg1"/>
                  </a:solidFill>
                  <a:latin typeface="微软雅黑" panose="020B0503020204020204" charset="-122"/>
                  <a:ea typeface="微软雅黑" panose="020B0503020204020204" charset="-122"/>
                </a:rPr>
                <a:t>智能合约开源</a:t>
              </a:r>
              <a:endParaRPr lang="zh-CN" altLang="en-US" sz="1400">
                <a:solidFill>
                  <a:schemeClr val="bg1"/>
                </a:solidFill>
                <a:latin typeface="微软雅黑" panose="020B0503020204020204" charset="-122"/>
                <a:ea typeface="微软雅黑" panose="020B0503020204020204" charset="-122"/>
              </a:endParaRPr>
            </a:p>
          </p:txBody>
        </p:sp>
      </p:grpSp>
      <p:sp>
        <p:nvSpPr>
          <p:cNvPr id="64" name="剪去对角的矩形 63"/>
          <p:cNvSpPr>
            <a:spLocks noChangeAspect="1"/>
          </p:cNvSpPr>
          <p:nvPr/>
        </p:nvSpPr>
        <p:spPr>
          <a:xfrm>
            <a:off x="5336540" y="4290060"/>
            <a:ext cx="4651375" cy="636270"/>
          </a:xfrm>
          <a:prstGeom prst="snip2DiagRect">
            <a:avLst/>
          </a:prstGeom>
          <a:solidFill>
            <a:schemeClr val="tx1">
              <a:alpha val="50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ltLang="zh-CN" sz="1200" b="1">
              <a:solidFill>
                <a:schemeClr val="bg1"/>
              </a:solidFill>
            </a:endParaRPr>
          </a:p>
        </p:txBody>
      </p:sp>
      <p:sp>
        <p:nvSpPr>
          <p:cNvPr id="66" name="文本框 65"/>
          <p:cNvSpPr txBox="1"/>
          <p:nvPr/>
        </p:nvSpPr>
        <p:spPr>
          <a:xfrm>
            <a:off x="5498465" y="4470400"/>
            <a:ext cx="894080" cy="306705"/>
          </a:xfrm>
          <a:prstGeom prst="rect">
            <a:avLst/>
          </a:prstGeom>
          <a:noFill/>
        </p:spPr>
        <p:txBody>
          <a:bodyPr wrap="none" rtlCol="0">
            <a:spAutoFit/>
          </a:bodyPr>
          <a:p>
            <a:pPr algn="ctr"/>
            <a:r>
              <a:rPr lang="zh-CN" altLang="en-US" sz="1400">
                <a:solidFill>
                  <a:schemeClr val="bg1"/>
                </a:solidFill>
                <a:latin typeface="微软雅黑" panose="020B0503020204020204" charset="-122"/>
                <a:ea typeface="微软雅黑" panose="020B0503020204020204" charset="-122"/>
              </a:rPr>
              <a:t>节点准入</a:t>
            </a:r>
            <a:endParaRPr lang="zh-CN" altLang="en-US" sz="1400">
              <a:solidFill>
                <a:schemeClr val="bg1"/>
              </a:solidFill>
              <a:latin typeface="微软雅黑" panose="020B0503020204020204" charset="-122"/>
              <a:ea typeface="微软雅黑" panose="020B0503020204020204" charset="-122"/>
            </a:endParaRPr>
          </a:p>
        </p:txBody>
      </p:sp>
      <p:sp>
        <p:nvSpPr>
          <p:cNvPr id="67" name="文本框 66"/>
          <p:cNvSpPr txBox="1"/>
          <p:nvPr/>
        </p:nvSpPr>
        <p:spPr>
          <a:xfrm>
            <a:off x="6616700" y="4470400"/>
            <a:ext cx="894080" cy="306705"/>
          </a:xfrm>
          <a:prstGeom prst="rect">
            <a:avLst/>
          </a:prstGeom>
          <a:noFill/>
        </p:spPr>
        <p:txBody>
          <a:bodyPr wrap="none" rtlCol="0">
            <a:spAutoFit/>
          </a:bodyPr>
          <a:p>
            <a:r>
              <a:rPr lang="zh-CN" altLang="en-US" sz="1400">
                <a:solidFill>
                  <a:schemeClr val="bg1"/>
                </a:solidFill>
                <a:latin typeface="微软雅黑" panose="020B0503020204020204" charset="-122"/>
                <a:ea typeface="微软雅黑" panose="020B0503020204020204" charset="-122"/>
              </a:rPr>
              <a:t>数据监管</a:t>
            </a:r>
            <a:endParaRPr lang="zh-CN" altLang="en-US" sz="1400">
              <a:solidFill>
                <a:schemeClr val="bg1"/>
              </a:solidFill>
              <a:latin typeface="微软雅黑" panose="020B0503020204020204" charset="-122"/>
              <a:ea typeface="微软雅黑" panose="020B0503020204020204" charset="-122"/>
            </a:endParaRPr>
          </a:p>
        </p:txBody>
      </p:sp>
      <p:sp>
        <p:nvSpPr>
          <p:cNvPr id="68" name="文本框 67"/>
          <p:cNvSpPr txBox="1"/>
          <p:nvPr/>
        </p:nvSpPr>
        <p:spPr>
          <a:xfrm>
            <a:off x="7722870" y="4470400"/>
            <a:ext cx="999490" cy="306705"/>
          </a:xfrm>
          <a:prstGeom prst="rect">
            <a:avLst/>
          </a:prstGeom>
          <a:noFill/>
        </p:spPr>
        <p:txBody>
          <a:bodyPr wrap="none" rtlCol="0">
            <a:spAutoFit/>
          </a:bodyPr>
          <a:p>
            <a:r>
              <a:rPr lang="en-US" sz="1400">
                <a:solidFill>
                  <a:schemeClr val="bg1"/>
                </a:solidFill>
                <a:latin typeface="微软雅黑" panose="020B0503020204020204" charset="-122"/>
                <a:ea typeface="微软雅黑" panose="020B0503020204020204" charset="-122"/>
                <a:cs typeface="微软雅黑" panose="020B0503020204020204" charset="-122"/>
              </a:rPr>
              <a:t>Dapp</a:t>
            </a:r>
            <a:r>
              <a:rPr lang="zh-CN" altLang="en-US" sz="1400">
                <a:solidFill>
                  <a:schemeClr val="bg1"/>
                </a:solidFill>
                <a:latin typeface="微软雅黑" panose="020B0503020204020204" charset="-122"/>
                <a:ea typeface="微软雅黑" panose="020B0503020204020204" charset="-122"/>
                <a:cs typeface="微软雅黑" panose="020B0503020204020204" charset="-122"/>
              </a:rPr>
              <a:t>监管</a:t>
            </a:r>
            <a:endParaRPr lang="zh-CN" altLang="en-US" sz="1400">
              <a:solidFill>
                <a:schemeClr val="bg1"/>
              </a:solidFill>
              <a:latin typeface="微软雅黑" panose="020B0503020204020204" charset="-122"/>
              <a:ea typeface="微软雅黑" panose="020B0503020204020204" charset="-122"/>
              <a:cs typeface="微软雅黑" panose="020B0503020204020204" charset="-122"/>
            </a:endParaRPr>
          </a:p>
        </p:txBody>
      </p:sp>
      <p:cxnSp>
        <p:nvCxnSpPr>
          <p:cNvPr id="69" name="直接连接符 68"/>
          <p:cNvCxnSpPr/>
          <p:nvPr/>
        </p:nvCxnSpPr>
        <p:spPr>
          <a:xfrm>
            <a:off x="6504305" y="4461828"/>
            <a:ext cx="0" cy="292735"/>
          </a:xfrm>
          <a:prstGeom prst="line">
            <a:avLst/>
          </a:prstGeom>
          <a:ln>
            <a:solidFill>
              <a:srgbClr val="C4C9DE"/>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a:off x="7623175" y="4461828"/>
            <a:ext cx="0" cy="292735"/>
          </a:xfrm>
          <a:prstGeom prst="line">
            <a:avLst/>
          </a:prstGeom>
          <a:ln>
            <a:solidFill>
              <a:srgbClr val="C4C9DE"/>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a:off x="8830945" y="4461828"/>
            <a:ext cx="0" cy="292735"/>
          </a:xfrm>
          <a:prstGeom prst="line">
            <a:avLst/>
          </a:prstGeom>
          <a:ln>
            <a:solidFill>
              <a:srgbClr val="C4C9DE"/>
            </a:solidFill>
          </a:ln>
        </p:spPr>
        <p:style>
          <a:lnRef idx="1">
            <a:schemeClr val="accent1"/>
          </a:lnRef>
          <a:fillRef idx="0">
            <a:schemeClr val="accent1"/>
          </a:fillRef>
          <a:effectRef idx="0">
            <a:schemeClr val="accent1"/>
          </a:effectRef>
          <a:fontRef idx="minor">
            <a:schemeClr val="tx1"/>
          </a:fontRef>
        </p:style>
      </p:cxnSp>
      <p:sp>
        <p:nvSpPr>
          <p:cNvPr id="72" name="文本框 71"/>
          <p:cNvSpPr txBox="1"/>
          <p:nvPr/>
        </p:nvSpPr>
        <p:spPr>
          <a:xfrm>
            <a:off x="8924290" y="4470400"/>
            <a:ext cx="894080" cy="306705"/>
          </a:xfrm>
          <a:prstGeom prst="rect">
            <a:avLst/>
          </a:prstGeom>
          <a:noFill/>
        </p:spPr>
        <p:txBody>
          <a:bodyPr wrap="none" rtlCol="0">
            <a:spAutoFit/>
          </a:bodyPr>
          <a:p>
            <a:r>
              <a:rPr lang="zh-CN" altLang="en-US" sz="1400">
                <a:solidFill>
                  <a:schemeClr val="bg1"/>
                </a:solidFill>
                <a:latin typeface="微软雅黑" panose="020B0503020204020204" charset="-122"/>
                <a:ea typeface="微软雅黑" panose="020B0503020204020204" charset="-122"/>
              </a:rPr>
              <a:t>合约审查</a:t>
            </a:r>
            <a:endParaRPr lang="zh-CN" altLang="en-US" sz="1400">
              <a:solidFill>
                <a:schemeClr val="bg1"/>
              </a:solidFill>
              <a:latin typeface="微软雅黑" panose="020B0503020204020204" charset="-122"/>
              <a:ea typeface="微软雅黑" panose="020B0503020204020204" charset="-122"/>
            </a:endParaRPr>
          </a:p>
        </p:txBody>
      </p:sp>
      <p:sp>
        <p:nvSpPr>
          <p:cNvPr id="76" name="六边形 75"/>
          <p:cNvSpPr>
            <a:spLocks noChangeAspect="1"/>
          </p:cNvSpPr>
          <p:nvPr/>
        </p:nvSpPr>
        <p:spPr>
          <a:xfrm rot="5400000">
            <a:off x="1464945" y="2493010"/>
            <a:ext cx="2233295" cy="1927225"/>
          </a:xfrm>
          <a:prstGeom prst="hexagon">
            <a:avLst/>
          </a:prstGeom>
          <a:noFill/>
          <a:ln w="50800">
            <a:solidFill>
              <a:srgbClr val="2B46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7" name="文本框 76"/>
          <p:cNvSpPr txBox="1"/>
          <p:nvPr/>
        </p:nvSpPr>
        <p:spPr>
          <a:xfrm>
            <a:off x="2041525" y="3235643"/>
            <a:ext cx="1081405" cy="460375"/>
          </a:xfrm>
          <a:prstGeom prst="rect">
            <a:avLst/>
          </a:prstGeom>
          <a:noFill/>
        </p:spPr>
        <p:txBody>
          <a:bodyPr wrap="square" rtlCol="0">
            <a:spAutoFit/>
          </a:bodyPr>
          <a:p>
            <a:pPr algn="dist">
              <a:lnSpc>
                <a:spcPct val="120000"/>
              </a:lnSpc>
              <a:spcBef>
                <a:spcPts val="0"/>
              </a:spcBef>
              <a:spcAft>
                <a:spcPts val="0"/>
              </a:spcAft>
            </a:pPr>
            <a:r>
              <a:rPr lang="zh-CN" sz="2000">
                <a:solidFill>
                  <a:schemeClr val="bg1"/>
                </a:solidFill>
                <a:latin typeface="汉仪雅酷黑简" panose="00020600040101010101" charset="-122"/>
                <a:ea typeface="汉仪雅酷黑简" panose="00020600040101010101" charset="-122"/>
              </a:rPr>
              <a:t>海峡链</a:t>
            </a:r>
            <a:endParaRPr lang="zh-CN" sz="2000">
              <a:solidFill>
                <a:schemeClr val="bg1"/>
              </a:solidFill>
              <a:latin typeface="汉仪雅酷黑简" panose="00020600040101010101" charset="-122"/>
              <a:ea typeface="汉仪雅酷黑简" panose="00020600040101010101" charset="-122"/>
            </a:endParaRPr>
          </a:p>
        </p:txBody>
      </p:sp>
      <p:sp>
        <p:nvSpPr>
          <p:cNvPr id="73" name="六边形 72"/>
          <p:cNvSpPr>
            <a:spLocks noChangeAspect="1"/>
          </p:cNvSpPr>
          <p:nvPr/>
        </p:nvSpPr>
        <p:spPr>
          <a:xfrm rot="5400000">
            <a:off x="1610995" y="2618740"/>
            <a:ext cx="1941195" cy="1675130"/>
          </a:xfrm>
          <a:prstGeom prst="hexagon">
            <a:avLst/>
          </a:prstGeom>
          <a:noFill/>
          <a:ln w="12700">
            <a:solidFill>
              <a:srgbClr val="2B46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4" name="六边形 73"/>
          <p:cNvSpPr>
            <a:spLocks noChangeAspect="1"/>
          </p:cNvSpPr>
          <p:nvPr/>
        </p:nvSpPr>
        <p:spPr>
          <a:xfrm rot="5400000">
            <a:off x="4240530" y="1992313"/>
            <a:ext cx="791845" cy="684530"/>
          </a:xfrm>
          <a:prstGeom prst="hexagon">
            <a:avLst/>
          </a:prstGeom>
          <a:solidFill>
            <a:srgbClr val="2B46C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5" name="文本框 74"/>
          <p:cNvSpPr txBox="1"/>
          <p:nvPr/>
        </p:nvSpPr>
        <p:spPr>
          <a:xfrm>
            <a:off x="4367213" y="2073593"/>
            <a:ext cx="538480" cy="521970"/>
          </a:xfrm>
          <a:prstGeom prst="rect">
            <a:avLst/>
          </a:prstGeom>
          <a:noFill/>
        </p:spPr>
        <p:txBody>
          <a:bodyPr wrap="none" rtlCol="0">
            <a:spAutoFit/>
          </a:bodyPr>
          <a:p>
            <a:pPr algn="ctr"/>
            <a:r>
              <a:rPr lang="zh-CN" sz="1400" b="1">
                <a:solidFill>
                  <a:schemeClr val="bg1"/>
                </a:solidFill>
              </a:rPr>
              <a:t>安全</a:t>
            </a:r>
            <a:endParaRPr lang="zh-CN" sz="1400" b="1">
              <a:solidFill>
                <a:schemeClr val="bg1"/>
              </a:solidFill>
            </a:endParaRPr>
          </a:p>
          <a:p>
            <a:pPr algn="ctr"/>
            <a:r>
              <a:rPr lang="zh-CN" sz="1400" b="1">
                <a:solidFill>
                  <a:schemeClr val="bg1"/>
                </a:solidFill>
              </a:rPr>
              <a:t>可信</a:t>
            </a:r>
            <a:endParaRPr lang="zh-CN" sz="1400" b="1">
              <a:solidFill>
                <a:schemeClr val="bg1"/>
              </a:solidFill>
            </a:endParaRPr>
          </a:p>
        </p:txBody>
      </p:sp>
      <p:sp>
        <p:nvSpPr>
          <p:cNvPr id="95" name="剪去对角的矩形 94"/>
          <p:cNvSpPr>
            <a:spLocks noChangeAspect="1"/>
          </p:cNvSpPr>
          <p:nvPr/>
        </p:nvSpPr>
        <p:spPr>
          <a:xfrm>
            <a:off x="5358765" y="2004695"/>
            <a:ext cx="4629785" cy="636270"/>
          </a:xfrm>
          <a:prstGeom prst="snip2DiagRect">
            <a:avLst/>
          </a:prstGeom>
          <a:solidFill>
            <a:schemeClr val="tx1">
              <a:alpha val="50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ltLang="zh-CN" sz="1200" b="1">
              <a:solidFill>
                <a:schemeClr val="bg1"/>
              </a:solidFill>
            </a:endParaRPr>
          </a:p>
        </p:txBody>
      </p:sp>
      <p:grpSp>
        <p:nvGrpSpPr>
          <p:cNvPr id="97" name="组合 96"/>
          <p:cNvGrpSpPr/>
          <p:nvPr/>
        </p:nvGrpSpPr>
        <p:grpSpPr>
          <a:xfrm>
            <a:off x="5584508" y="2157730"/>
            <a:ext cx="4145915" cy="330200"/>
            <a:chOff x="6407" y="4343"/>
            <a:chExt cx="6529" cy="520"/>
          </a:xfrm>
        </p:grpSpPr>
        <p:sp>
          <p:nvSpPr>
            <p:cNvPr id="98" name="文本框 97"/>
            <p:cNvSpPr txBox="1"/>
            <p:nvPr/>
          </p:nvSpPr>
          <p:spPr>
            <a:xfrm>
              <a:off x="6407" y="4380"/>
              <a:ext cx="1968" cy="483"/>
            </a:xfrm>
            <a:prstGeom prst="rect">
              <a:avLst/>
            </a:prstGeom>
            <a:noFill/>
          </p:spPr>
          <p:txBody>
            <a:bodyPr wrap="none" rtlCol="0">
              <a:spAutoFit/>
            </a:bodyPr>
            <a:p>
              <a:pPr algn="l"/>
              <a:r>
                <a:rPr lang="zh-CN" altLang="en-US" sz="1400">
                  <a:solidFill>
                    <a:schemeClr val="bg1"/>
                  </a:solidFill>
                  <a:latin typeface="微软雅黑" panose="020B0503020204020204" charset="-122"/>
                  <a:ea typeface="微软雅黑" panose="020B0503020204020204" charset="-122"/>
                </a:rPr>
                <a:t>支持国密算法</a:t>
              </a:r>
              <a:endParaRPr lang="zh-CN" altLang="en-US" sz="1400">
                <a:solidFill>
                  <a:schemeClr val="bg1"/>
                </a:solidFill>
                <a:latin typeface="微软雅黑" panose="020B0503020204020204" charset="-122"/>
                <a:ea typeface="微软雅黑" panose="020B0503020204020204" charset="-122"/>
              </a:endParaRPr>
            </a:p>
          </p:txBody>
        </p:sp>
        <p:sp>
          <p:nvSpPr>
            <p:cNvPr id="99" name="文本框 98"/>
            <p:cNvSpPr txBox="1"/>
            <p:nvPr/>
          </p:nvSpPr>
          <p:spPr>
            <a:xfrm>
              <a:off x="9109" y="4377"/>
              <a:ext cx="1688" cy="483"/>
            </a:xfrm>
            <a:prstGeom prst="rect">
              <a:avLst/>
            </a:prstGeom>
            <a:noFill/>
          </p:spPr>
          <p:txBody>
            <a:bodyPr wrap="none" rtlCol="0">
              <a:spAutoFit/>
            </a:bodyPr>
            <a:p>
              <a:r>
                <a:rPr lang="zh-CN" altLang="en-US" sz="1400">
                  <a:solidFill>
                    <a:schemeClr val="bg1"/>
                  </a:solidFill>
                  <a:latin typeface="微软雅黑" panose="020B0503020204020204" charset="-122"/>
                  <a:ea typeface="微软雅黑" panose="020B0503020204020204" charset="-122"/>
                  <a:cs typeface="微软雅黑" panose="020B0503020204020204" charset="-122"/>
                </a:rPr>
                <a:t>改进版</a:t>
              </a:r>
              <a:r>
                <a:rPr lang="en-US" altLang="zh-CN" sz="1400">
                  <a:solidFill>
                    <a:schemeClr val="bg1"/>
                  </a:solidFill>
                  <a:latin typeface="微软雅黑" panose="020B0503020204020204" charset="-122"/>
                  <a:ea typeface="微软雅黑" panose="020B0503020204020204" charset="-122"/>
                  <a:cs typeface="微软雅黑" panose="020B0503020204020204" charset="-122"/>
                </a:rPr>
                <a:t>IPFS</a:t>
              </a:r>
              <a:endParaRPr lang="en-US" altLang="zh-CN" sz="1400">
                <a:solidFill>
                  <a:schemeClr val="bg1"/>
                </a:solidFill>
                <a:latin typeface="微软雅黑" panose="020B0503020204020204" charset="-122"/>
                <a:ea typeface="微软雅黑" panose="020B0503020204020204" charset="-122"/>
                <a:cs typeface="微软雅黑" panose="020B0503020204020204" charset="-122"/>
              </a:endParaRPr>
            </a:p>
          </p:txBody>
        </p:sp>
        <p:cxnSp>
          <p:nvCxnSpPr>
            <p:cNvPr id="100" name="直接连接符 99"/>
            <p:cNvCxnSpPr/>
            <p:nvPr/>
          </p:nvCxnSpPr>
          <p:spPr>
            <a:xfrm>
              <a:off x="8700" y="4343"/>
              <a:ext cx="0" cy="461"/>
            </a:xfrm>
            <a:prstGeom prst="line">
              <a:avLst/>
            </a:prstGeom>
            <a:ln>
              <a:solidFill>
                <a:srgbClr val="C4C9DE"/>
              </a:solidFill>
            </a:ln>
          </p:spPr>
          <p:style>
            <a:lnRef idx="1">
              <a:schemeClr val="accent1"/>
            </a:lnRef>
            <a:fillRef idx="0">
              <a:schemeClr val="accent1"/>
            </a:fillRef>
            <a:effectRef idx="0">
              <a:schemeClr val="accent1"/>
            </a:effectRef>
            <a:fontRef idx="minor">
              <a:schemeClr val="tx1"/>
            </a:fontRef>
          </p:style>
        </p:cxnSp>
        <p:cxnSp>
          <p:nvCxnSpPr>
            <p:cNvPr id="101" name="直接连接符 100"/>
            <p:cNvCxnSpPr/>
            <p:nvPr/>
          </p:nvCxnSpPr>
          <p:spPr>
            <a:xfrm>
              <a:off x="11178" y="4343"/>
              <a:ext cx="0" cy="461"/>
            </a:xfrm>
            <a:prstGeom prst="line">
              <a:avLst/>
            </a:prstGeom>
            <a:ln>
              <a:solidFill>
                <a:srgbClr val="C4C9DE"/>
              </a:solidFill>
            </a:ln>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11528" y="4380"/>
              <a:ext cx="1408" cy="483"/>
            </a:xfrm>
            <a:prstGeom prst="rect">
              <a:avLst/>
            </a:prstGeom>
            <a:noFill/>
          </p:spPr>
          <p:txBody>
            <a:bodyPr wrap="none" rtlCol="0">
              <a:spAutoFit/>
            </a:bodyPr>
            <a:p>
              <a:pPr algn="r"/>
              <a:r>
                <a:rPr lang="zh-CN" altLang="en-US" sz="1400">
                  <a:solidFill>
                    <a:schemeClr val="bg1"/>
                  </a:solidFill>
                  <a:latin typeface="微软雅黑" panose="020B0503020204020204" charset="-122"/>
                  <a:ea typeface="微软雅黑" panose="020B0503020204020204" charset="-122"/>
                </a:rPr>
                <a:t>数据锚定</a:t>
              </a:r>
              <a:endParaRPr lang="zh-CN" altLang="en-US" sz="1400">
                <a:solidFill>
                  <a:schemeClr val="bg1"/>
                </a:solidFill>
                <a:latin typeface="微软雅黑" panose="020B0503020204020204" charset="-122"/>
                <a:ea typeface="微软雅黑" panose="020B0503020204020204" charset="-122"/>
              </a:endParaRPr>
            </a:p>
          </p:txBody>
        </p:sp>
      </p:grpSp>
      <p:cxnSp>
        <p:nvCxnSpPr>
          <p:cNvPr id="103" name="直接连接符 102"/>
          <p:cNvCxnSpPr/>
          <p:nvPr/>
        </p:nvCxnSpPr>
        <p:spPr>
          <a:xfrm>
            <a:off x="4958715" y="2320290"/>
            <a:ext cx="396240" cy="0"/>
          </a:xfrm>
          <a:prstGeom prst="line">
            <a:avLst/>
          </a:prstGeom>
          <a:ln>
            <a:solidFill>
              <a:schemeClr val="bg1"/>
            </a:solidFill>
            <a:headEnd type="diamond"/>
            <a:tailEnd type="diamond"/>
          </a:ln>
        </p:spPr>
        <p:style>
          <a:lnRef idx="1">
            <a:schemeClr val="accent1"/>
          </a:lnRef>
          <a:fillRef idx="0">
            <a:schemeClr val="accent1"/>
          </a:fillRef>
          <a:effectRef idx="0">
            <a:schemeClr val="accent1"/>
          </a:effectRef>
          <a:fontRef idx="minor">
            <a:schemeClr val="tx1"/>
          </a:fontRef>
        </p:style>
      </p:cxnSp>
      <p:sp>
        <p:nvSpPr>
          <p:cNvPr id="106" name="六边形 105"/>
          <p:cNvSpPr>
            <a:spLocks noChangeAspect="1"/>
          </p:cNvSpPr>
          <p:nvPr/>
        </p:nvSpPr>
        <p:spPr>
          <a:xfrm rot="5400000">
            <a:off x="4211955" y="3114358"/>
            <a:ext cx="791845" cy="684530"/>
          </a:xfrm>
          <a:prstGeom prst="hexagon">
            <a:avLst/>
          </a:prstGeom>
          <a:solidFill>
            <a:srgbClr val="2B46C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7" name="文本框 106"/>
          <p:cNvSpPr txBox="1"/>
          <p:nvPr/>
        </p:nvSpPr>
        <p:spPr>
          <a:xfrm>
            <a:off x="4338638" y="3195638"/>
            <a:ext cx="538480" cy="521970"/>
          </a:xfrm>
          <a:prstGeom prst="rect">
            <a:avLst/>
          </a:prstGeom>
          <a:noFill/>
        </p:spPr>
        <p:txBody>
          <a:bodyPr wrap="none" rtlCol="0">
            <a:spAutoFit/>
          </a:bodyPr>
          <a:p>
            <a:pPr algn="ctr"/>
            <a:r>
              <a:rPr lang="zh-CN" sz="1400" b="1">
                <a:solidFill>
                  <a:schemeClr val="bg1"/>
                </a:solidFill>
              </a:rPr>
              <a:t>真实</a:t>
            </a:r>
            <a:endParaRPr lang="zh-CN" sz="1400" b="1">
              <a:solidFill>
                <a:schemeClr val="bg1"/>
              </a:solidFill>
            </a:endParaRPr>
          </a:p>
          <a:p>
            <a:pPr algn="ctr"/>
            <a:r>
              <a:rPr lang="zh-CN" sz="1400" b="1">
                <a:solidFill>
                  <a:schemeClr val="bg1"/>
                </a:solidFill>
              </a:rPr>
              <a:t>客观</a:t>
            </a:r>
            <a:endParaRPr lang="zh-CN" sz="1400" b="1">
              <a:solidFill>
                <a:schemeClr val="bg1"/>
              </a:solidFill>
            </a:endParaRPr>
          </a:p>
        </p:txBody>
      </p:sp>
      <p:cxnSp>
        <p:nvCxnSpPr>
          <p:cNvPr id="7" name="直接连接符 6"/>
          <p:cNvCxnSpPr/>
          <p:nvPr/>
        </p:nvCxnSpPr>
        <p:spPr>
          <a:xfrm>
            <a:off x="3571240" y="3456305"/>
            <a:ext cx="710565" cy="0"/>
          </a:xfrm>
          <a:prstGeom prst="line">
            <a:avLst/>
          </a:prstGeom>
          <a:ln>
            <a:solidFill>
              <a:schemeClr val="bg1"/>
            </a:solidFill>
            <a:headEnd type="diamond"/>
            <a:tailEnd type="diamond"/>
          </a:ln>
        </p:spPr>
        <p:style>
          <a:lnRef idx="1">
            <a:schemeClr val="accent1"/>
          </a:lnRef>
          <a:fillRef idx="0">
            <a:schemeClr val="accent1"/>
          </a:fillRef>
          <a:effectRef idx="0">
            <a:schemeClr val="accent1"/>
          </a:effectRef>
          <a:fontRef idx="minor">
            <a:schemeClr val="tx1"/>
          </a:fontRef>
        </p:style>
      </p:cxnSp>
      <p:sp>
        <p:nvSpPr>
          <p:cNvPr id="108" name="六边形 107"/>
          <p:cNvSpPr>
            <a:spLocks noChangeAspect="1"/>
          </p:cNvSpPr>
          <p:nvPr/>
        </p:nvSpPr>
        <p:spPr>
          <a:xfrm rot="5400000">
            <a:off x="4211955" y="4254183"/>
            <a:ext cx="791845" cy="684530"/>
          </a:xfrm>
          <a:prstGeom prst="hexagon">
            <a:avLst/>
          </a:prstGeom>
          <a:solidFill>
            <a:srgbClr val="2B46C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9" name="文本框 108"/>
          <p:cNvSpPr txBox="1"/>
          <p:nvPr/>
        </p:nvSpPr>
        <p:spPr>
          <a:xfrm>
            <a:off x="4338638" y="4443096"/>
            <a:ext cx="538480" cy="306705"/>
          </a:xfrm>
          <a:prstGeom prst="rect">
            <a:avLst/>
          </a:prstGeom>
          <a:noFill/>
        </p:spPr>
        <p:txBody>
          <a:bodyPr wrap="none" rtlCol="0">
            <a:spAutoFit/>
          </a:bodyPr>
          <a:p>
            <a:pPr algn="ctr"/>
            <a:r>
              <a:rPr lang="zh-CN" sz="1400" b="1">
                <a:solidFill>
                  <a:schemeClr val="bg1"/>
                </a:solidFill>
              </a:rPr>
              <a:t>监管</a:t>
            </a:r>
            <a:endParaRPr lang="zh-CN" sz="1400" b="1">
              <a:solidFill>
                <a:schemeClr val="bg1"/>
              </a:solidFill>
            </a:endParaRPr>
          </a:p>
        </p:txBody>
      </p:sp>
      <p:grpSp>
        <p:nvGrpSpPr>
          <p:cNvPr id="56" name="组合 55"/>
          <p:cNvGrpSpPr/>
          <p:nvPr/>
        </p:nvGrpSpPr>
        <p:grpSpPr>
          <a:xfrm>
            <a:off x="3561715" y="2322830"/>
            <a:ext cx="720090" cy="2266950"/>
            <a:chOff x="3289" y="2277"/>
            <a:chExt cx="1134" cy="3570"/>
          </a:xfrm>
        </p:grpSpPr>
        <p:cxnSp>
          <p:nvCxnSpPr>
            <p:cNvPr id="25" name="肘形连接符 24"/>
            <p:cNvCxnSpPr/>
            <p:nvPr/>
          </p:nvCxnSpPr>
          <p:spPr>
            <a:xfrm flipH="1">
              <a:off x="3289" y="2277"/>
              <a:ext cx="1134" cy="794"/>
            </a:xfrm>
            <a:prstGeom prst="bentConnector3">
              <a:avLst>
                <a:gd name="adj1" fmla="val 50069"/>
              </a:avLst>
            </a:prstGeom>
            <a:ln>
              <a:solidFill>
                <a:schemeClr val="bg1"/>
              </a:solidFill>
              <a:headEnd type="diamond"/>
              <a:tailEnd type="diamond" w="med" len="med"/>
            </a:ln>
          </p:spPr>
          <p:style>
            <a:lnRef idx="1">
              <a:schemeClr val="accent1"/>
            </a:lnRef>
            <a:fillRef idx="0">
              <a:schemeClr val="accent1"/>
            </a:fillRef>
            <a:effectRef idx="0">
              <a:schemeClr val="accent1"/>
            </a:effectRef>
            <a:fontRef idx="minor">
              <a:schemeClr val="tx1"/>
            </a:fontRef>
          </p:style>
        </p:cxnSp>
        <p:cxnSp>
          <p:nvCxnSpPr>
            <p:cNvPr id="4" name="肘形连接符 3"/>
            <p:cNvCxnSpPr/>
            <p:nvPr/>
          </p:nvCxnSpPr>
          <p:spPr>
            <a:xfrm>
              <a:off x="3289" y="5055"/>
              <a:ext cx="1134" cy="793"/>
            </a:xfrm>
            <a:prstGeom prst="bentConnector3">
              <a:avLst>
                <a:gd name="adj1" fmla="val 50069"/>
              </a:avLst>
            </a:prstGeom>
            <a:ln>
              <a:solidFill>
                <a:schemeClr val="bg1"/>
              </a:solidFill>
              <a:headEnd type="diamond"/>
              <a:tailEnd type="diamond" w="med" len="med"/>
            </a:ln>
          </p:spPr>
          <p:style>
            <a:lnRef idx="1">
              <a:schemeClr val="accent1"/>
            </a:lnRef>
            <a:fillRef idx="0">
              <a:schemeClr val="accent1"/>
            </a:fillRef>
            <a:effectRef idx="0">
              <a:schemeClr val="accent1"/>
            </a:effectRef>
            <a:fontRef idx="minor">
              <a:schemeClr val="tx1"/>
            </a:fontRef>
          </p:style>
        </p:cxnSp>
      </p:grpSp>
      <p:cxnSp>
        <p:nvCxnSpPr>
          <p:cNvPr id="45" name="直接连接符 44"/>
          <p:cNvCxnSpPr/>
          <p:nvPr/>
        </p:nvCxnSpPr>
        <p:spPr>
          <a:xfrm>
            <a:off x="4958715" y="3479165"/>
            <a:ext cx="396240" cy="0"/>
          </a:xfrm>
          <a:prstGeom prst="line">
            <a:avLst/>
          </a:prstGeom>
          <a:ln>
            <a:solidFill>
              <a:schemeClr val="bg1"/>
            </a:solidFill>
            <a:headEnd type="diamond"/>
            <a:tailEnd type="diamond"/>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4958715" y="4596765"/>
            <a:ext cx="396240" cy="0"/>
          </a:xfrm>
          <a:prstGeom prst="line">
            <a:avLst/>
          </a:prstGeom>
          <a:ln>
            <a:solidFill>
              <a:schemeClr val="bg1"/>
            </a:solidFill>
            <a:headEnd type="diamond"/>
            <a:tailEnd type="diamond"/>
          </a:ln>
        </p:spPr>
        <p:style>
          <a:lnRef idx="1">
            <a:schemeClr val="accent1"/>
          </a:lnRef>
          <a:fillRef idx="0">
            <a:schemeClr val="accent1"/>
          </a:fillRef>
          <a:effectRef idx="0">
            <a:schemeClr val="accent1"/>
          </a:effectRef>
          <a:fontRef idx="minor">
            <a:schemeClr val="tx1"/>
          </a:fontRef>
        </p:style>
      </p:cxnSp>
    </p:spTree>
    <p:custDataLst>
      <p:tags r:id="rId2"/>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05"/>
                                        </p:tgtEl>
                                        <p:attrNameLst>
                                          <p:attrName>style.visibility</p:attrName>
                                        </p:attrNameLst>
                                      </p:cBhvr>
                                      <p:to>
                                        <p:strVal val="visible"/>
                                      </p:to>
                                    </p:set>
                                    <p:animEffect transition="in" filter="fade">
                                      <p:cBhvr>
                                        <p:cTn id="7" dur="500"/>
                                        <p:tgtEl>
                                          <p:spTgt spid="10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5" grpId="0" bldLvl="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p:cNvPicPr>
            <a:picLocks noChangeAspect="1"/>
          </p:cNvPicPr>
          <p:nvPr/>
        </p:nvPicPr>
        <p:blipFill>
          <a:blip r:embed="rId1"/>
          <a:stretch>
            <a:fillRect/>
          </a:stretch>
        </p:blipFill>
        <p:spPr>
          <a:xfrm>
            <a:off x="-635" y="0"/>
            <a:ext cx="12218670" cy="6858000"/>
          </a:xfrm>
          <a:prstGeom prst="rect">
            <a:avLst/>
          </a:prstGeom>
        </p:spPr>
      </p:pic>
      <p:grpSp>
        <p:nvGrpSpPr>
          <p:cNvPr id="26" name="组合 25"/>
          <p:cNvGrpSpPr/>
          <p:nvPr/>
        </p:nvGrpSpPr>
        <p:grpSpPr>
          <a:xfrm>
            <a:off x="-2078990" y="635"/>
            <a:ext cx="16916400" cy="6858000"/>
            <a:chOff x="-3291" y="2"/>
            <a:chExt cx="26640" cy="10800"/>
          </a:xfrm>
        </p:grpSpPr>
        <p:sp>
          <p:nvSpPr>
            <p:cNvPr id="28" name="矩形 27"/>
            <p:cNvSpPr/>
            <p:nvPr/>
          </p:nvSpPr>
          <p:spPr>
            <a:xfrm>
              <a:off x="-18" y="2"/>
              <a:ext cx="19242" cy="10799"/>
            </a:xfrm>
            <a:prstGeom prst="rect">
              <a:avLst/>
            </a:prstGeom>
            <a:gradFill>
              <a:gsLst>
                <a:gs pos="100000">
                  <a:srgbClr val="2942B4">
                    <a:alpha val="90000"/>
                  </a:srgbClr>
                </a:gs>
                <a:gs pos="0">
                  <a:srgbClr val="2B46C2">
                    <a:alpha val="100000"/>
                  </a:srgbClr>
                </a:gs>
              </a:gsLst>
              <a:lin ang="54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29" name="组合 28"/>
            <p:cNvGrpSpPr/>
            <p:nvPr/>
          </p:nvGrpSpPr>
          <p:grpSpPr>
            <a:xfrm>
              <a:off x="-3291" y="2"/>
              <a:ext cx="26640" cy="10800"/>
              <a:chOff x="-3291" y="2"/>
              <a:chExt cx="26640" cy="10800"/>
            </a:xfrm>
          </p:grpSpPr>
          <p:sp>
            <p:nvSpPr>
              <p:cNvPr id="30" name="平行四边形 29"/>
              <p:cNvSpPr/>
              <p:nvPr/>
            </p:nvSpPr>
            <p:spPr>
              <a:xfrm>
                <a:off x="12191" y="4"/>
                <a:ext cx="11159" cy="10798"/>
              </a:xfrm>
              <a:prstGeom prst="parallelogram">
                <a:avLst>
                  <a:gd name="adj" fmla="val 62648"/>
                </a:avLst>
              </a:prstGeom>
              <a:gradFill>
                <a:gsLst>
                  <a:gs pos="0">
                    <a:srgbClr val="2B46C2">
                      <a:alpha val="8000"/>
                    </a:srgbClr>
                  </a:gs>
                  <a:gs pos="100000">
                    <a:srgbClr val="FFFFFF">
                      <a:alpha val="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2" name="平行四边形 31"/>
              <p:cNvSpPr/>
              <p:nvPr/>
            </p:nvSpPr>
            <p:spPr>
              <a:xfrm>
                <a:off x="-3291" y="2"/>
                <a:ext cx="11901" cy="10798"/>
              </a:xfrm>
              <a:prstGeom prst="parallelogram">
                <a:avLst>
                  <a:gd name="adj" fmla="val 62648"/>
                </a:avLst>
              </a:prstGeom>
              <a:gradFill rotWithShape="1">
                <a:gsLst>
                  <a:gs pos="100000">
                    <a:srgbClr val="FFFFFF">
                      <a:alpha val="0"/>
                    </a:srgbClr>
                  </a:gs>
                  <a:gs pos="30000">
                    <a:srgbClr val="2B46C2">
                      <a:alpha val="9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grpSp>
        <p:nvGrpSpPr>
          <p:cNvPr id="66" name="组合 65"/>
          <p:cNvGrpSpPr/>
          <p:nvPr/>
        </p:nvGrpSpPr>
        <p:grpSpPr>
          <a:xfrm>
            <a:off x="2202180" y="892810"/>
            <a:ext cx="9642475" cy="76200"/>
            <a:chOff x="3984" y="1331"/>
            <a:chExt cx="15185" cy="120"/>
          </a:xfrm>
          <a:solidFill>
            <a:srgbClr val="0DE9B9">
              <a:alpha val="90000"/>
            </a:srgbClr>
          </a:solidFill>
        </p:grpSpPr>
        <p:cxnSp>
          <p:nvCxnSpPr>
            <p:cNvPr id="67" name="直接连接符 66"/>
            <p:cNvCxnSpPr/>
            <p:nvPr/>
          </p:nvCxnSpPr>
          <p:spPr>
            <a:xfrm>
              <a:off x="4761" y="1392"/>
              <a:ext cx="14408" cy="0"/>
            </a:xfrm>
            <a:prstGeom prst="line">
              <a:avLst/>
            </a:prstGeom>
            <a:grpFill/>
            <a:ln w="12700" cap="flat">
              <a:solidFill>
                <a:srgbClr val="0DE9B9"/>
              </a:solidFill>
              <a:round/>
              <a:tailEnd type="diamond" w="med" len="med"/>
            </a:ln>
          </p:spPr>
          <p:style>
            <a:lnRef idx="1">
              <a:schemeClr val="accent1"/>
            </a:lnRef>
            <a:fillRef idx="0">
              <a:schemeClr val="accent1"/>
            </a:fillRef>
            <a:effectRef idx="0">
              <a:schemeClr val="accent1"/>
            </a:effectRef>
            <a:fontRef idx="minor">
              <a:schemeClr val="tx1"/>
            </a:fontRef>
          </p:style>
        </p:cxnSp>
        <p:grpSp>
          <p:nvGrpSpPr>
            <p:cNvPr id="68" name="组合 67"/>
            <p:cNvGrpSpPr/>
            <p:nvPr/>
          </p:nvGrpSpPr>
          <p:grpSpPr>
            <a:xfrm rot="0" flipH="1">
              <a:off x="3984" y="1331"/>
              <a:ext cx="849" cy="120"/>
              <a:chOff x="702468" y="942975"/>
              <a:chExt cx="492918" cy="70143"/>
            </a:xfrm>
            <a:grpFill/>
          </p:grpSpPr>
          <p:sp>
            <p:nvSpPr>
              <p:cNvPr id="69" name="平行四边形 68"/>
              <p:cNvSpPr/>
              <p:nvPr/>
            </p:nvSpPr>
            <p:spPr>
              <a:xfrm>
                <a:off x="702468"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0" name="平行四边形 69"/>
              <p:cNvSpPr/>
              <p:nvPr/>
            </p:nvSpPr>
            <p:spPr>
              <a:xfrm>
                <a:off x="803076"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71" name="平行四边形 70"/>
              <p:cNvSpPr/>
              <p:nvPr/>
            </p:nvSpPr>
            <p:spPr>
              <a:xfrm>
                <a:off x="903684"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72" name="平行四边形 71"/>
              <p:cNvSpPr/>
              <p:nvPr/>
            </p:nvSpPr>
            <p:spPr>
              <a:xfrm>
                <a:off x="1004292"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73" name="平行四边形 72"/>
              <p:cNvSpPr/>
              <p:nvPr/>
            </p:nvSpPr>
            <p:spPr>
              <a:xfrm>
                <a:off x="1104899"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sp>
        <p:nvSpPr>
          <p:cNvPr id="2" name="文本框 1"/>
          <p:cNvSpPr txBox="1"/>
          <p:nvPr/>
        </p:nvSpPr>
        <p:spPr>
          <a:xfrm>
            <a:off x="414021" y="1295875"/>
            <a:ext cx="3912869" cy="368300"/>
          </a:xfrm>
          <a:prstGeom prst="rect">
            <a:avLst/>
          </a:prstGeom>
          <a:noFill/>
        </p:spPr>
        <p:txBody>
          <a:bodyPr wrap="square" rtlCol="0">
            <a:spAutoFit/>
          </a:bodyPr>
          <a:p>
            <a:r>
              <a:rPr lang="zh-CN" altLang="en-US" b="1" dirty="0">
                <a:solidFill>
                  <a:schemeClr val="bg1"/>
                </a:solidFill>
                <a:latin typeface="微软雅黑" panose="020B0503020204020204" charset="-122"/>
                <a:ea typeface="微软雅黑" panose="020B0503020204020204" charset="-122"/>
              </a:rPr>
              <a:t>建设指导单位</a:t>
            </a:r>
            <a:r>
              <a:rPr lang="en-US" altLang="zh-CN" b="1" dirty="0">
                <a:solidFill>
                  <a:schemeClr val="bg1"/>
                </a:solidFill>
                <a:latin typeface="微软雅黑" panose="020B0503020204020204" charset="-122"/>
                <a:ea typeface="微软雅黑" panose="020B0503020204020204" charset="-122"/>
              </a:rPr>
              <a:t>--</a:t>
            </a:r>
            <a:r>
              <a:rPr lang="zh-CN" altLang="en-US" b="1" dirty="0">
                <a:solidFill>
                  <a:schemeClr val="bg1"/>
                </a:solidFill>
                <a:latin typeface="微软雅黑" panose="020B0503020204020204" charset="-122"/>
                <a:ea typeface="微软雅黑" panose="020B0503020204020204" charset="-122"/>
              </a:rPr>
              <a:t>中国工合国际委员会</a:t>
            </a:r>
            <a:endParaRPr lang="zh-CN" altLang="en-US" dirty="0">
              <a:solidFill>
                <a:schemeClr val="bg1"/>
              </a:solidFill>
              <a:latin typeface="微软雅黑" panose="020B0503020204020204" charset="-122"/>
              <a:ea typeface="微软雅黑" panose="020B0503020204020204" charset="-122"/>
            </a:endParaRPr>
          </a:p>
        </p:txBody>
      </p:sp>
      <p:sp>
        <p:nvSpPr>
          <p:cNvPr id="4" name="文本框 3"/>
          <p:cNvSpPr txBox="1"/>
          <p:nvPr/>
        </p:nvSpPr>
        <p:spPr>
          <a:xfrm>
            <a:off x="6907530" y="1296035"/>
            <a:ext cx="3457575" cy="368300"/>
          </a:xfrm>
          <a:prstGeom prst="rect">
            <a:avLst/>
          </a:prstGeom>
          <a:noFill/>
        </p:spPr>
        <p:txBody>
          <a:bodyPr wrap="square" rtlCol="0">
            <a:spAutoFit/>
          </a:bodyPr>
          <a:p>
            <a:r>
              <a:rPr lang="zh-CN" altLang="en-US" b="1" dirty="0">
                <a:solidFill>
                  <a:schemeClr val="bg1"/>
                </a:solidFill>
                <a:latin typeface="微软雅黑" panose="020B0503020204020204" charset="-122"/>
                <a:ea typeface="微软雅黑" panose="020B0503020204020204" charset="-122"/>
              </a:rPr>
              <a:t>海峡链联合发起单位（超级节点）</a:t>
            </a:r>
            <a:endParaRPr lang="zh-CN" altLang="en-US" b="1" dirty="0">
              <a:solidFill>
                <a:schemeClr val="bg1"/>
              </a:solidFill>
              <a:latin typeface="微软雅黑" panose="020B0503020204020204" charset="-122"/>
              <a:ea typeface="微软雅黑" panose="020B0503020204020204" charset="-122"/>
            </a:endParaRPr>
          </a:p>
        </p:txBody>
      </p:sp>
      <p:pic>
        <p:nvPicPr>
          <p:cNvPr id="5" name="图片 4"/>
          <p:cNvPicPr>
            <a:picLocks noChangeAspect="1"/>
          </p:cNvPicPr>
          <p:nvPr/>
        </p:nvPicPr>
        <p:blipFill>
          <a:blip r:embed="rId2"/>
          <a:stretch>
            <a:fillRect/>
          </a:stretch>
        </p:blipFill>
        <p:spPr>
          <a:xfrm>
            <a:off x="548640" y="3666490"/>
            <a:ext cx="4080510" cy="2854960"/>
          </a:xfrm>
          <a:prstGeom prst="rect">
            <a:avLst/>
          </a:prstGeom>
        </p:spPr>
      </p:pic>
      <p:sp>
        <p:nvSpPr>
          <p:cNvPr id="6" name="文本框 5"/>
          <p:cNvSpPr txBox="1"/>
          <p:nvPr/>
        </p:nvSpPr>
        <p:spPr>
          <a:xfrm>
            <a:off x="414020" y="1828482"/>
            <a:ext cx="4721860" cy="1639570"/>
          </a:xfrm>
          <a:prstGeom prst="rect">
            <a:avLst/>
          </a:prstGeom>
          <a:noFill/>
        </p:spPr>
        <p:txBody>
          <a:bodyPr wrap="square" rtlCol="0">
            <a:spAutoFit/>
          </a:bodyPr>
          <a:p>
            <a:pPr>
              <a:lnSpc>
                <a:spcPct val="120000"/>
              </a:lnSpc>
              <a:spcBef>
                <a:spcPts val="0"/>
              </a:spcBef>
              <a:spcAft>
                <a:spcPts val="0"/>
              </a:spcAft>
            </a:pPr>
            <a:r>
              <a:rPr lang="zh-CN" altLang="en-US" sz="1200" dirty="0">
                <a:solidFill>
                  <a:schemeClr val="bg1"/>
                </a:solidFill>
                <a:latin typeface="微软雅黑" panose="020B0503020204020204" charset="-122"/>
                <a:ea typeface="微软雅黑" panose="020B0503020204020204" charset="-122"/>
              </a:rPr>
              <a:t>中国工合国际委员会成立于1939年，由宋庆龄与国际友人发起，是国内现存历史最悠久、为中国革命和社会主义现代化建设做出过巨大贡献、具有广泛国际影响力的国际性民间组织。</a:t>
            </a:r>
            <a:endParaRPr lang="zh-CN" altLang="en-US" sz="1200" dirty="0">
              <a:solidFill>
                <a:schemeClr val="bg1"/>
              </a:solidFill>
              <a:latin typeface="微软雅黑" panose="020B0503020204020204" charset="-122"/>
              <a:ea typeface="微软雅黑" panose="020B0503020204020204" charset="-122"/>
            </a:endParaRPr>
          </a:p>
          <a:p>
            <a:pPr>
              <a:lnSpc>
                <a:spcPct val="120000"/>
              </a:lnSpc>
              <a:spcBef>
                <a:spcPts val="0"/>
              </a:spcBef>
              <a:spcAft>
                <a:spcPts val="0"/>
              </a:spcAft>
            </a:pPr>
            <a:endParaRPr lang="zh-CN" altLang="en-US" sz="1200" dirty="0">
              <a:solidFill>
                <a:schemeClr val="bg1"/>
              </a:solidFill>
              <a:latin typeface="微软雅黑" panose="020B0503020204020204" charset="-122"/>
              <a:ea typeface="微软雅黑" panose="020B0503020204020204" charset="-122"/>
            </a:endParaRPr>
          </a:p>
          <a:p>
            <a:pPr>
              <a:lnSpc>
                <a:spcPct val="120000"/>
              </a:lnSpc>
              <a:spcBef>
                <a:spcPts val="0"/>
              </a:spcBef>
              <a:spcAft>
                <a:spcPts val="0"/>
              </a:spcAft>
            </a:pPr>
            <a:r>
              <a:rPr lang="zh-CN" altLang="en-US" sz="1200" dirty="0">
                <a:solidFill>
                  <a:schemeClr val="bg1"/>
                </a:solidFill>
                <a:latin typeface="微软雅黑" panose="020B0503020204020204" charset="-122"/>
                <a:ea typeface="微软雅黑" panose="020B0503020204020204" charset="-122"/>
              </a:rPr>
              <a:t>2017年4月10日与2022年1月27日，习近平总书记两次亲自致信，高度赞扬和评价中国工合国际委员会为促进人类和平与发展事业做出的不懈努力。</a:t>
            </a:r>
            <a:endParaRPr lang="zh-CN" altLang="en-US" sz="1200" dirty="0">
              <a:solidFill>
                <a:schemeClr val="bg1"/>
              </a:solidFill>
              <a:latin typeface="微软雅黑" panose="020B0503020204020204" charset="-122"/>
              <a:ea typeface="微软雅黑" panose="020B0503020204020204" charset="-122"/>
            </a:endParaRPr>
          </a:p>
        </p:txBody>
      </p:sp>
      <p:sp>
        <p:nvSpPr>
          <p:cNvPr id="115" name="文本框 114"/>
          <p:cNvSpPr txBox="1"/>
          <p:nvPr/>
        </p:nvSpPr>
        <p:spPr>
          <a:xfrm>
            <a:off x="333375" y="331470"/>
            <a:ext cx="2721610" cy="491490"/>
          </a:xfrm>
          <a:prstGeom prst="rect">
            <a:avLst/>
          </a:prstGeom>
          <a:noFill/>
        </p:spPr>
        <p:txBody>
          <a:bodyPr wrap="square" rtlCol="0">
            <a:spAutoFit/>
          </a:bodyPr>
          <a:p>
            <a:pPr algn="dist"/>
            <a:r>
              <a:rPr lang="zh-CN" altLang="en-US" sz="2600" i="1">
                <a:solidFill>
                  <a:schemeClr val="bg1"/>
                </a:solidFill>
                <a:latin typeface="汉仪雅酷黑简" panose="00020600040101010101" charset="-122"/>
                <a:ea typeface="汉仪雅酷黑简" panose="00020600040101010101" charset="-122"/>
              </a:rPr>
              <a:t>海峡链联合发起</a:t>
            </a:r>
            <a:endParaRPr lang="zh-CN" altLang="en-US" sz="2600" i="1">
              <a:solidFill>
                <a:schemeClr val="bg1"/>
              </a:solidFill>
              <a:latin typeface="汉仪雅酷黑简" panose="00020600040101010101" charset="-122"/>
              <a:ea typeface="汉仪雅酷黑简" panose="00020600040101010101" charset="-122"/>
            </a:endParaRPr>
          </a:p>
        </p:txBody>
      </p:sp>
      <p:pic>
        <p:nvPicPr>
          <p:cNvPr id="7" name="图片 6" descr="Group 10568"/>
          <p:cNvPicPr>
            <a:picLocks noChangeAspect="1"/>
          </p:cNvPicPr>
          <p:nvPr/>
        </p:nvPicPr>
        <p:blipFill>
          <a:blip r:embed="rId3"/>
          <a:stretch>
            <a:fillRect/>
          </a:stretch>
        </p:blipFill>
        <p:spPr>
          <a:xfrm>
            <a:off x="5205095" y="2157095"/>
            <a:ext cx="4591050" cy="4701540"/>
          </a:xfrm>
          <a:prstGeom prst="rect">
            <a:avLst/>
          </a:prstGeom>
        </p:spPr>
      </p:pic>
      <p:sp>
        <p:nvSpPr>
          <p:cNvPr id="8" name="文本框 7"/>
          <p:cNvSpPr txBox="1"/>
          <p:nvPr/>
        </p:nvSpPr>
        <p:spPr>
          <a:xfrm>
            <a:off x="9828530" y="2941955"/>
            <a:ext cx="2385695" cy="891540"/>
          </a:xfrm>
          <a:prstGeom prst="rect">
            <a:avLst/>
          </a:prstGeom>
          <a:noFill/>
        </p:spPr>
        <p:txBody>
          <a:bodyPr wrap="square" rtlCol="0">
            <a:spAutoFit/>
          </a:bodyPr>
          <a:p>
            <a:pPr>
              <a:lnSpc>
                <a:spcPct val="130000"/>
              </a:lnSpc>
              <a:spcBef>
                <a:spcPts val="0"/>
              </a:spcBef>
              <a:spcAft>
                <a:spcPts val="0"/>
              </a:spcAft>
            </a:pPr>
            <a:r>
              <a:rPr lang="zh-CN" altLang="en-US" sz="1000" dirty="0">
                <a:solidFill>
                  <a:schemeClr val="bg1"/>
                </a:solidFill>
                <a:latin typeface="微软雅黑" panose="020B0503020204020204" charset="-122"/>
                <a:ea typeface="微软雅黑" panose="020B0503020204020204" charset="-122"/>
              </a:rPr>
              <a:t>中国工会国际委员会</a:t>
            </a:r>
            <a:endParaRPr lang="zh-CN" altLang="en-US" sz="1000" dirty="0">
              <a:solidFill>
                <a:schemeClr val="bg1"/>
              </a:solidFill>
              <a:latin typeface="微软雅黑" panose="020B0503020204020204" charset="-122"/>
              <a:ea typeface="微软雅黑" panose="020B0503020204020204" charset="-122"/>
            </a:endParaRPr>
          </a:p>
          <a:p>
            <a:pPr>
              <a:lnSpc>
                <a:spcPct val="130000"/>
              </a:lnSpc>
              <a:spcBef>
                <a:spcPts val="0"/>
              </a:spcBef>
              <a:spcAft>
                <a:spcPts val="0"/>
              </a:spcAft>
            </a:pPr>
            <a:r>
              <a:rPr lang="zh-CN" altLang="en-US" sz="1000" dirty="0">
                <a:solidFill>
                  <a:schemeClr val="bg1"/>
                </a:solidFill>
                <a:latin typeface="微软雅黑" panose="020B0503020204020204" charset="-122"/>
                <a:ea typeface="微软雅黑" panose="020B0503020204020204" charset="-122"/>
              </a:rPr>
              <a:t>中国技术市场协会国际科技合作委员会</a:t>
            </a:r>
            <a:endParaRPr lang="zh-CN" altLang="en-US" sz="1000" dirty="0">
              <a:solidFill>
                <a:schemeClr val="bg1"/>
              </a:solidFill>
              <a:latin typeface="微软雅黑" panose="020B0503020204020204" charset="-122"/>
              <a:ea typeface="微软雅黑" panose="020B0503020204020204" charset="-122"/>
            </a:endParaRPr>
          </a:p>
          <a:p>
            <a:pPr>
              <a:lnSpc>
                <a:spcPct val="130000"/>
              </a:lnSpc>
              <a:spcBef>
                <a:spcPts val="0"/>
              </a:spcBef>
              <a:spcAft>
                <a:spcPts val="0"/>
              </a:spcAft>
            </a:pPr>
            <a:r>
              <a:rPr lang="zh-CN" altLang="en-US" sz="1000" dirty="0">
                <a:solidFill>
                  <a:schemeClr val="bg1"/>
                </a:solidFill>
                <a:latin typeface="微软雅黑" panose="020B0503020204020204" charset="-122"/>
                <a:ea typeface="微软雅黑" panose="020B0503020204020204" charset="-122"/>
              </a:rPr>
              <a:t>法中交流促进会</a:t>
            </a:r>
            <a:endParaRPr lang="zh-CN" altLang="en-US" sz="1000" dirty="0">
              <a:solidFill>
                <a:schemeClr val="bg1"/>
              </a:solidFill>
              <a:latin typeface="微软雅黑" panose="020B0503020204020204" charset="-122"/>
              <a:ea typeface="微软雅黑" panose="020B0503020204020204" charset="-122"/>
            </a:endParaRPr>
          </a:p>
          <a:p>
            <a:pPr>
              <a:lnSpc>
                <a:spcPct val="130000"/>
              </a:lnSpc>
              <a:spcBef>
                <a:spcPts val="0"/>
              </a:spcBef>
              <a:spcAft>
                <a:spcPts val="0"/>
              </a:spcAft>
            </a:pPr>
            <a:r>
              <a:rPr lang="zh-CN" altLang="en-US" sz="1000" dirty="0">
                <a:solidFill>
                  <a:schemeClr val="bg1"/>
                </a:solidFill>
                <a:latin typeface="微软雅黑" panose="020B0503020204020204" charset="-122"/>
                <a:ea typeface="微软雅黑" panose="020B0503020204020204" charset="-122"/>
              </a:rPr>
              <a:t>北京培黎职业学院</a:t>
            </a:r>
            <a:endParaRPr lang="zh-CN" altLang="en-US" sz="1000" dirty="0">
              <a:solidFill>
                <a:schemeClr val="bg1"/>
              </a:solidFill>
              <a:latin typeface="微软雅黑" panose="020B0503020204020204" charset="-122"/>
              <a:ea typeface="微软雅黑" panose="020B0503020204020204" charset="-122"/>
            </a:endParaRPr>
          </a:p>
        </p:txBody>
      </p:sp>
      <p:sp>
        <p:nvSpPr>
          <p:cNvPr id="14" name="文本框 13"/>
          <p:cNvSpPr txBox="1"/>
          <p:nvPr/>
        </p:nvSpPr>
        <p:spPr>
          <a:xfrm>
            <a:off x="9828530" y="4261485"/>
            <a:ext cx="2305050" cy="891540"/>
          </a:xfrm>
          <a:prstGeom prst="rect">
            <a:avLst/>
          </a:prstGeom>
          <a:noFill/>
        </p:spPr>
        <p:txBody>
          <a:bodyPr wrap="square" rtlCol="0">
            <a:spAutoFit/>
          </a:bodyPr>
          <a:p>
            <a:pPr>
              <a:lnSpc>
                <a:spcPct val="130000"/>
              </a:lnSpc>
              <a:spcBef>
                <a:spcPts val="0"/>
              </a:spcBef>
              <a:spcAft>
                <a:spcPts val="0"/>
              </a:spcAft>
            </a:pPr>
            <a:r>
              <a:rPr lang="zh-CN" altLang="en-US" sz="1000" dirty="0">
                <a:solidFill>
                  <a:schemeClr val="bg1"/>
                </a:solidFill>
                <a:latin typeface="微软雅黑" panose="020B0503020204020204" charset="-122"/>
                <a:ea typeface="微软雅黑" panose="020B0503020204020204" charset="-122"/>
              </a:rPr>
              <a:t>福建省企业与企业家联合会</a:t>
            </a:r>
            <a:endParaRPr lang="zh-CN" altLang="en-US" sz="1000" dirty="0">
              <a:solidFill>
                <a:schemeClr val="bg1"/>
              </a:solidFill>
              <a:latin typeface="微软雅黑" panose="020B0503020204020204" charset="-122"/>
              <a:ea typeface="微软雅黑" panose="020B0503020204020204" charset="-122"/>
            </a:endParaRPr>
          </a:p>
          <a:p>
            <a:pPr>
              <a:lnSpc>
                <a:spcPct val="130000"/>
              </a:lnSpc>
              <a:spcBef>
                <a:spcPts val="0"/>
              </a:spcBef>
              <a:spcAft>
                <a:spcPts val="0"/>
              </a:spcAft>
            </a:pPr>
            <a:r>
              <a:rPr lang="zh-CN" altLang="en-US" sz="1000" dirty="0">
                <a:solidFill>
                  <a:schemeClr val="bg1"/>
                </a:solidFill>
                <a:latin typeface="微软雅黑" panose="020B0503020204020204" charset="-122"/>
                <a:ea typeface="微软雅黑" panose="020B0503020204020204" charset="-122"/>
              </a:rPr>
              <a:t>福建省产权交易中心</a:t>
            </a:r>
            <a:endParaRPr lang="zh-CN" altLang="en-US" sz="1000" dirty="0">
              <a:solidFill>
                <a:schemeClr val="bg1"/>
              </a:solidFill>
              <a:latin typeface="微软雅黑" panose="020B0503020204020204" charset="-122"/>
              <a:ea typeface="微软雅黑" panose="020B0503020204020204" charset="-122"/>
            </a:endParaRPr>
          </a:p>
          <a:p>
            <a:pPr>
              <a:lnSpc>
                <a:spcPct val="130000"/>
              </a:lnSpc>
              <a:spcBef>
                <a:spcPts val="0"/>
              </a:spcBef>
              <a:spcAft>
                <a:spcPts val="0"/>
              </a:spcAft>
            </a:pPr>
            <a:r>
              <a:rPr lang="zh-CN" altLang="en-US" sz="1000" dirty="0">
                <a:solidFill>
                  <a:schemeClr val="bg1"/>
                </a:solidFill>
                <a:latin typeface="微软雅黑" panose="020B0503020204020204" charset="-122"/>
                <a:ea typeface="微软雅黑" panose="020B0503020204020204" charset="-122"/>
              </a:rPr>
              <a:t>数字中国研究院（福建）</a:t>
            </a:r>
            <a:endParaRPr lang="zh-CN" altLang="en-US" sz="1000" dirty="0">
              <a:solidFill>
                <a:schemeClr val="bg1"/>
              </a:solidFill>
              <a:latin typeface="微软雅黑" panose="020B0503020204020204" charset="-122"/>
              <a:ea typeface="微软雅黑" panose="020B0503020204020204" charset="-122"/>
            </a:endParaRPr>
          </a:p>
          <a:p>
            <a:pPr>
              <a:lnSpc>
                <a:spcPct val="130000"/>
              </a:lnSpc>
              <a:spcBef>
                <a:spcPts val="0"/>
              </a:spcBef>
              <a:spcAft>
                <a:spcPts val="0"/>
              </a:spcAft>
            </a:pPr>
            <a:r>
              <a:rPr lang="zh-CN" altLang="en-US" sz="1000" dirty="0">
                <a:solidFill>
                  <a:schemeClr val="bg1"/>
                </a:solidFill>
                <a:latin typeface="微软雅黑" panose="020B0503020204020204" charset="-122"/>
                <a:ea typeface="微软雅黑" panose="020B0503020204020204" charset="-122"/>
              </a:rPr>
              <a:t>福建省区块链协会</a:t>
            </a:r>
            <a:endParaRPr lang="zh-CN" altLang="en-US" sz="1000" dirty="0">
              <a:solidFill>
                <a:schemeClr val="bg1"/>
              </a:solidFill>
              <a:latin typeface="微软雅黑" panose="020B0503020204020204" charset="-122"/>
              <a:ea typeface="微软雅黑" panose="020B0503020204020204" charset="-122"/>
            </a:endParaRPr>
          </a:p>
        </p:txBody>
      </p:sp>
      <p:sp>
        <p:nvSpPr>
          <p:cNvPr id="20" name="文本框 19"/>
          <p:cNvSpPr txBox="1"/>
          <p:nvPr/>
        </p:nvSpPr>
        <p:spPr>
          <a:xfrm>
            <a:off x="9828530" y="5485765"/>
            <a:ext cx="2305050" cy="245110"/>
          </a:xfrm>
          <a:prstGeom prst="rect">
            <a:avLst/>
          </a:prstGeom>
          <a:noFill/>
        </p:spPr>
        <p:txBody>
          <a:bodyPr wrap="square" rtlCol="0">
            <a:spAutoFit/>
          </a:bodyPr>
          <a:p>
            <a:r>
              <a:rPr lang="zh-CN" altLang="en-US" sz="1000" dirty="0">
                <a:solidFill>
                  <a:srgbClr val="0DE9B9"/>
                </a:solidFill>
                <a:latin typeface="微软雅黑" panose="020B0503020204020204" charset="-122"/>
                <a:ea typeface="微软雅黑" panose="020B0503020204020204" charset="-122"/>
              </a:rPr>
              <a:t>熵链科技（福建）有限公司</a:t>
            </a:r>
            <a:endParaRPr lang="zh-CN" altLang="en-US" sz="1000" dirty="0">
              <a:solidFill>
                <a:srgbClr val="0DE9B9"/>
              </a:solidFill>
              <a:latin typeface="微软雅黑" panose="020B0503020204020204" charset="-122"/>
              <a:ea typeface="微软雅黑" panose="020B0503020204020204" charset="-122"/>
            </a:endParaRPr>
          </a:p>
        </p:txBody>
      </p:sp>
      <p:sp>
        <p:nvSpPr>
          <p:cNvPr id="21" name="文本框 20"/>
          <p:cNvSpPr txBox="1"/>
          <p:nvPr/>
        </p:nvSpPr>
        <p:spPr>
          <a:xfrm>
            <a:off x="9828530" y="5977890"/>
            <a:ext cx="2305050" cy="245110"/>
          </a:xfrm>
          <a:prstGeom prst="rect">
            <a:avLst/>
          </a:prstGeom>
          <a:noFill/>
        </p:spPr>
        <p:txBody>
          <a:bodyPr wrap="square" rtlCol="0">
            <a:spAutoFit/>
          </a:bodyPr>
          <a:p>
            <a:r>
              <a:rPr lang="zh-CN" altLang="en-US" sz="1000" dirty="0">
                <a:solidFill>
                  <a:schemeClr val="bg1"/>
                </a:solidFill>
                <a:latin typeface="微软雅黑" panose="020B0503020204020204" charset="-122"/>
                <a:ea typeface="微软雅黑" panose="020B0503020204020204" charset="-122"/>
              </a:rPr>
              <a:t>厦门大学太晚研究院</a:t>
            </a:r>
            <a:endParaRPr lang="zh-CN" altLang="en-US" sz="1000" dirty="0">
              <a:solidFill>
                <a:schemeClr val="bg1"/>
              </a:solidFill>
              <a:latin typeface="微软雅黑" panose="020B0503020204020204" charset="-122"/>
              <a:ea typeface="微软雅黑" panose="020B0503020204020204" charset="-122"/>
            </a:endParaRPr>
          </a:p>
        </p:txBody>
      </p:sp>
      <p:sp>
        <p:nvSpPr>
          <p:cNvPr id="44" name="任意多边形 43"/>
          <p:cNvSpPr/>
          <p:nvPr/>
        </p:nvSpPr>
        <p:spPr>
          <a:xfrm>
            <a:off x="8508365" y="4994275"/>
            <a:ext cx="1339215" cy="1101090"/>
          </a:xfrm>
          <a:custGeom>
            <a:avLst/>
            <a:gdLst>
              <a:gd name="connsiteX0" fmla="*/ 2274 w 2274"/>
              <a:gd name="connsiteY0" fmla="*/ 1866 h 1869"/>
              <a:gd name="connsiteX1" fmla="*/ 1537 w 2274"/>
              <a:gd name="connsiteY1" fmla="*/ 1869 h 1869"/>
              <a:gd name="connsiteX2" fmla="*/ 0 w 2274"/>
              <a:gd name="connsiteY2" fmla="*/ 0 h 1869"/>
            </a:gdLst>
            <a:ahLst/>
            <a:cxnLst>
              <a:cxn ang="0">
                <a:pos x="connsiteX0" y="connsiteY0"/>
              </a:cxn>
              <a:cxn ang="0">
                <a:pos x="connsiteX1" y="connsiteY1"/>
              </a:cxn>
              <a:cxn ang="0">
                <a:pos x="connsiteX2" y="connsiteY2"/>
              </a:cxn>
            </a:cxnLst>
            <a:rect l="l" t="t" r="r" b="b"/>
            <a:pathLst>
              <a:path w="2274" h="1869">
                <a:moveTo>
                  <a:pt x="2274" y="1866"/>
                </a:moveTo>
                <a:lnTo>
                  <a:pt x="1537" y="1869"/>
                </a:lnTo>
                <a:lnTo>
                  <a:pt x="0" y="0"/>
                </a:lnTo>
              </a:path>
            </a:pathLst>
          </a:custGeom>
          <a:noFill/>
          <a:ln>
            <a:solidFill>
              <a:srgbClr val="16E1B5"/>
            </a:solidFill>
            <a:headEnd type="diamond" w="med" len="med"/>
            <a:tailEnd type="diamond" w="med" len="me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5" name="任意多边形 44"/>
          <p:cNvSpPr/>
          <p:nvPr/>
        </p:nvSpPr>
        <p:spPr>
          <a:xfrm>
            <a:off x="8522970" y="4935220"/>
            <a:ext cx="1313180" cy="688340"/>
          </a:xfrm>
          <a:custGeom>
            <a:avLst/>
            <a:gdLst>
              <a:gd name="connsiteX0" fmla="*/ 2229 w 2229"/>
              <a:gd name="connsiteY0" fmla="*/ 1169 h 1169"/>
              <a:gd name="connsiteX1" fmla="*/ 1509 w 2229"/>
              <a:gd name="connsiteY1" fmla="*/ 1153 h 1169"/>
              <a:gd name="connsiteX2" fmla="*/ 0 w 2229"/>
              <a:gd name="connsiteY2" fmla="*/ 0 h 1169"/>
            </a:gdLst>
            <a:ahLst/>
            <a:cxnLst>
              <a:cxn ang="0">
                <a:pos x="connsiteX0" y="connsiteY0"/>
              </a:cxn>
              <a:cxn ang="0">
                <a:pos x="connsiteX1" y="connsiteY1"/>
              </a:cxn>
              <a:cxn ang="0">
                <a:pos x="connsiteX2" y="connsiteY2"/>
              </a:cxn>
            </a:cxnLst>
            <a:rect l="l" t="t" r="r" b="b"/>
            <a:pathLst>
              <a:path w="2229" h="1169">
                <a:moveTo>
                  <a:pt x="2229" y="1169"/>
                </a:moveTo>
                <a:lnTo>
                  <a:pt x="1509" y="1153"/>
                </a:lnTo>
                <a:lnTo>
                  <a:pt x="0" y="0"/>
                </a:lnTo>
              </a:path>
            </a:pathLst>
          </a:custGeom>
          <a:noFill/>
          <a:ln>
            <a:solidFill>
              <a:srgbClr val="16E1B5"/>
            </a:solidFill>
            <a:headEnd type="diamond" w="med" len="med"/>
            <a:tailEnd type="diamond" w="med" len="me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6" name="任意多边形 45"/>
          <p:cNvSpPr/>
          <p:nvPr/>
        </p:nvSpPr>
        <p:spPr>
          <a:xfrm flipV="1">
            <a:off x="8575040" y="4662805"/>
            <a:ext cx="1290320" cy="251460"/>
          </a:xfrm>
          <a:custGeom>
            <a:avLst/>
            <a:gdLst>
              <a:gd name="connsiteX0" fmla="*/ 2032 w 2032"/>
              <a:gd name="connsiteY0" fmla="*/ 396 h 396"/>
              <a:gd name="connsiteX1" fmla="*/ 1348 w 2032"/>
              <a:gd name="connsiteY1" fmla="*/ 396 h 396"/>
              <a:gd name="connsiteX2" fmla="*/ 0 w 2032"/>
              <a:gd name="connsiteY2" fmla="*/ 0 h 396"/>
            </a:gdLst>
            <a:ahLst/>
            <a:cxnLst>
              <a:cxn ang="0">
                <a:pos x="connsiteX0" y="connsiteY0"/>
              </a:cxn>
              <a:cxn ang="0">
                <a:pos x="connsiteX1" y="connsiteY1"/>
              </a:cxn>
              <a:cxn ang="0">
                <a:pos x="connsiteX2" y="connsiteY2"/>
              </a:cxn>
            </a:cxnLst>
            <a:rect l="l" t="t" r="r" b="b"/>
            <a:pathLst>
              <a:path w="2032" h="396">
                <a:moveTo>
                  <a:pt x="2032" y="396"/>
                </a:moveTo>
                <a:lnTo>
                  <a:pt x="1348" y="396"/>
                </a:lnTo>
                <a:lnTo>
                  <a:pt x="0" y="0"/>
                </a:lnTo>
              </a:path>
            </a:pathLst>
          </a:custGeom>
          <a:noFill/>
          <a:ln>
            <a:solidFill>
              <a:srgbClr val="16E1B5"/>
            </a:solidFill>
            <a:headEnd type="diamond" w="med" len="med"/>
            <a:tailEnd type="diamond" w="med" len="me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cxnSp>
        <p:nvCxnSpPr>
          <p:cNvPr id="47" name="直接连接符 46"/>
          <p:cNvCxnSpPr/>
          <p:nvPr/>
        </p:nvCxnSpPr>
        <p:spPr>
          <a:xfrm flipV="1">
            <a:off x="8446770" y="3331210"/>
            <a:ext cx="1389380" cy="335280"/>
          </a:xfrm>
          <a:prstGeom prst="line">
            <a:avLst/>
          </a:prstGeom>
          <a:ln w="12700">
            <a:solidFill>
              <a:srgbClr val="16E1B5"/>
            </a:solidFill>
            <a:headEnd type="diamond"/>
            <a:tailEnd type="diamond"/>
          </a:ln>
        </p:spPr>
        <p:style>
          <a:lnRef idx="1">
            <a:schemeClr val="accent1"/>
          </a:lnRef>
          <a:fillRef idx="0">
            <a:schemeClr val="accent1"/>
          </a:fillRef>
          <a:effectRef idx="0">
            <a:schemeClr val="accent1"/>
          </a:effectRef>
          <a:fontRef idx="minor">
            <a:schemeClr val="tx1"/>
          </a:fontRef>
        </p:style>
      </p:cxnSp>
      <p:pic>
        <p:nvPicPr>
          <p:cNvPr id="49" name="图片 48" descr="Group 10272"/>
          <p:cNvPicPr>
            <a:picLocks noChangeAspect="1"/>
          </p:cNvPicPr>
          <p:nvPr/>
        </p:nvPicPr>
        <p:blipFill>
          <a:blip r:embed="rId4"/>
          <a:stretch>
            <a:fillRect/>
          </a:stretch>
        </p:blipFill>
        <p:spPr>
          <a:xfrm>
            <a:off x="7370445" y="3881120"/>
            <a:ext cx="148590" cy="191135"/>
          </a:xfrm>
          <a:prstGeom prst="rect">
            <a:avLst/>
          </a:prstGeom>
        </p:spPr>
      </p:pic>
      <p:pic>
        <p:nvPicPr>
          <p:cNvPr id="50" name="图片 49" descr="Group 10272"/>
          <p:cNvPicPr>
            <a:picLocks noChangeAspect="1"/>
          </p:cNvPicPr>
          <p:nvPr/>
        </p:nvPicPr>
        <p:blipFill>
          <a:blip r:embed="rId4"/>
          <a:stretch>
            <a:fillRect/>
          </a:stretch>
        </p:blipFill>
        <p:spPr>
          <a:xfrm>
            <a:off x="7860030" y="4217670"/>
            <a:ext cx="148590" cy="191135"/>
          </a:xfrm>
          <a:prstGeom prst="rect">
            <a:avLst/>
          </a:prstGeom>
        </p:spPr>
      </p:pic>
      <p:pic>
        <p:nvPicPr>
          <p:cNvPr id="52" name="图片 51" descr="Group 10272"/>
          <p:cNvPicPr>
            <a:picLocks noChangeAspect="1"/>
          </p:cNvPicPr>
          <p:nvPr/>
        </p:nvPicPr>
        <p:blipFill>
          <a:blip r:embed="rId4"/>
          <a:stretch>
            <a:fillRect/>
          </a:stretch>
        </p:blipFill>
        <p:spPr>
          <a:xfrm>
            <a:off x="7632065" y="4911090"/>
            <a:ext cx="148590" cy="191135"/>
          </a:xfrm>
          <a:prstGeom prst="rect">
            <a:avLst/>
          </a:prstGeom>
        </p:spPr>
      </p:pic>
      <p:pic>
        <p:nvPicPr>
          <p:cNvPr id="53" name="图片 52" descr="Group 10272"/>
          <p:cNvPicPr>
            <a:picLocks noChangeAspect="1"/>
          </p:cNvPicPr>
          <p:nvPr/>
        </p:nvPicPr>
        <p:blipFill>
          <a:blip r:embed="rId4"/>
          <a:stretch>
            <a:fillRect/>
          </a:stretch>
        </p:blipFill>
        <p:spPr>
          <a:xfrm>
            <a:off x="7893050" y="4578350"/>
            <a:ext cx="148590" cy="191135"/>
          </a:xfrm>
          <a:prstGeom prst="rect">
            <a:avLst/>
          </a:prstGeom>
        </p:spPr>
      </p:pic>
      <p:pic>
        <p:nvPicPr>
          <p:cNvPr id="57" name="图片 56" descr="Group 10272"/>
          <p:cNvPicPr>
            <a:picLocks noChangeAspect="1"/>
          </p:cNvPicPr>
          <p:nvPr/>
        </p:nvPicPr>
        <p:blipFill>
          <a:blip r:embed="rId4"/>
          <a:stretch>
            <a:fillRect/>
          </a:stretch>
        </p:blipFill>
        <p:spPr>
          <a:xfrm>
            <a:off x="8608060" y="4390390"/>
            <a:ext cx="148590" cy="191135"/>
          </a:xfrm>
          <a:prstGeom prst="rect">
            <a:avLst/>
          </a:prstGeom>
        </p:spPr>
      </p:pic>
      <p:pic>
        <p:nvPicPr>
          <p:cNvPr id="58" name="图片 57" descr="Group 10272"/>
          <p:cNvPicPr>
            <a:picLocks noChangeAspect="1"/>
          </p:cNvPicPr>
          <p:nvPr/>
        </p:nvPicPr>
        <p:blipFill>
          <a:blip r:embed="rId4"/>
          <a:stretch>
            <a:fillRect/>
          </a:stretch>
        </p:blipFill>
        <p:spPr>
          <a:xfrm>
            <a:off x="8710930" y="4261485"/>
            <a:ext cx="148590" cy="191135"/>
          </a:xfrm>
          <a:prstGeom prst="rect">
            <a:avLst/>
          </a:prstGeom>
        </p:spPr>
      </p:pic>
      <p:sp>
        <p:nvSpPr>
          <p:cNvPr id="59" name="文本框 58"/>
          <p:cNvSpPr txBox="1"/>
          <p:nvPr/>
        </p:nvSpPr>
        <p:spPr>
          <a:xfrm>
            <a:off x="6986270" y="5819775"/>
            <a:ext cx="1536700" cy="275590"/>
          </a:xfrm>
          <a:prstGeom prst="rect">
            <a:avLst/>
          </a:prstGeom>
          <a:noFill/>
        </p:spPr>
        <p:txBody>
          <a:bodyPr wrap="square" rtlCol="0">
            <a:spAutoFit/>
          </a:bodyPr>
          <a:p>
            <a:r>
              <a:rPr lang="zh-CN" altLang="en-US" sz="1200" b="1" dirty="0">
                <a:solidFill>
                  <a:srgbClr val="0DE9B9"/>
                </a:solidFill>
                <a:latin typeface="微软雅黑" panose="020B0503020204020204" charset="-122"/>
                <a:ea typeface="微软雅黑" panose="020B0503020204020204" charset="-122"/>
              </a:rPr>
              <a:t>海峡链节点分布</a:t>
            </a:r>
            <a:endParaRPr lang="zh-CN" altLang="en-US" sz="1200" b="1" dirty="0">
              <a:solidFill>
                <a:srgbClr val="0DE9B9"/>
              </a:solidFill>
              <a:latin typeface="微软雅黑" panose="020B0503020204020204" charset="-122"/>
              <a:ea typeface="微软雅黑" panose="020B0503020204020204" charset="-122"/>
            </a:endParaRPr>
          </a:p>
        </p:txBody>
      </p:sp>
      <p:pic>
        <p:nvPicPr>
          <p:cNvPr id="19" name="图片 18" descr="Group 10570"/>
          <p:cNvPicPr>
            <a:picLocks noChangeAspect="1"/>
          </p:cNvPicPr>
          <p:nvPr/>
        </p:nvPicPr>
        <p:blipFill>
          <a:blip r:embed="rId5"/>
          <a:stretch>
            <a:fillRect/>
          </a:stretch>
        </p:blipFill>
        <p:spPr>
          <a:xfrm>
            <a:off x="8710930" y="4847590"/>
            <a:ext cx="148590" cy="191135"/>
          </a:xfrm>
          <a:prstGeom prst="rect">
            <a:avLst/>
          </a:prstGeom>
        </p:spPr>
      </p:pic>
      <p:pic>
        <p:nvPicPr>
          <p:cNvPr id="22" name="图片 21" descr="Group 10570"/>
          <p:cNvPicPr>
            <a:picLocks noChangeAspect="1"/>
          </p:cNvPicPr>
          <p:nvPr/>
        </p:nvPicPr>
        <p:blipFill>
          <a:blip r:embed="rId5"/>
          <a:stretch>
            <a:fillRect/>
          </a:stretch>
        </p:blipFill>
        <p:spPr>
          <a:xfrm>
            <a:off x="8498840" y="4615815"/>
            <a:ext cx="148590" cy="191135"/>
          </a:xfrm>
          <a:prstGeom prst="rect">
            <a:avLst/>
          </a:prstGeom>
        </p:spPr>
      </p:pic>
      <p:pic>
        <p:nvPicPr>
          <p:cNvPr id="23" name="图片 22" descr="Group 10570"/>
          <p:cNvPicPr>
            <a:picLocks noChangeAspect="1"/>
          </p:cNvPicPr>
          <p:nvPr/>
        </p:nvPicPr>
        <p:blipFill>
          <a:blip r:embed="rId5"/>
          <a:stretch>
            <a:fillRect/>
          </a:stretch>
        </p:blipFill>
        <p:spPr>
          <a:xfrm>
            <a:off x="8385175" y="4768850"/>
            <a:ext cx="148590" cy="191135"/>
          </a:xfrm>
          <a:prstGeom prst="rect">
            <a:avLst/>
          </a:prstGeom>
        </p:spPr>
      </p:pic>
      <p:pic>
        <p:nvPicPr>
          <p:cNvPr id="25" name="图片 24" descr="Group 10570"/>
          <p:cNvPicPr>
            <a:picLocks noChangeAspect="1"/>
          </p:cNvPicPr>
          <p:nvPr/>
        </p:nvPicPr>
        <p:blipFill>
          <a:blip r:embed="rId5"/>
          <a:stretch>
            <a:fillRect/>
          </a:stretch>
        </p:blipFill>
        <p:spPr>
          <a:xfrm>
            <a:off x="8359775" y="3475355"/>
            <a:ext cx="148590" cy="191135"/>
          </a:xfrm>
          <a:prstGeom prst="rect">
            <a:avLst/>
          </a:prstGeom>
        </p:spPr>
      </p:pic>
      <p:pic>
        <p:nvPicPr>
          <p:cNvPr id="27" name="图片 26" descr="Group 10272"/>
          <p:cNvPicPr>
            <a:picLocks noChangeAspect="1"/>
          </p:cNvPicPr>
          <p:nvPr/>
        </p:nvPicPr>
        <p:blipFill>
          <a:blip r:embed="rId4"/>
          <a:stretch>
            <a:fillRect/>
          </a:stretch>
        </p:blipFill>
        <p:spPr>
          <a:xfrm>
            <a:off x="7860030" y="5294630"/>
            <a:ext cx="148590" cy="191135"/>
          </a:xfrm>
          <a:prstGeom prst="rect">
            <a:avLst/>
          </a:prstGeom>
        </p:spPr>
      </p:pic>
      <p:sp>
        <p:nvSpPr>
          <p:cNvPr id="33" name="平行四边形 32"/>
          <p:cNvSpPr/>
          <p:nvPr/>
        </p:nvSpPr>
        <p:spPr>
          <a:xfrm>
            <a:off x="-635" y="358140"/>
            <a:ext cx="121920" cy="438150"/>
          </a:xfrm>
          <a:prstGeom prst="parallelogram">
            <a:avLst>
              <a:gd name="adj" fmla="val 0"/>
            </a:avLst>
          </a:prstGeom>
          <a:solidFill>
            <a:srgbClr val="16E1B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ustDataLst>
      <p:tags r:id="rId6"/>
    </p:custData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p:cNvPicPr>
            <a:picLocks noChangeAspect="1"/>
          </p:cNvPicPr>
          <p:nvPr/>
        </p:nvPicPr>
        <p:blipFill>
          <a:blip r:embed="rId1"/>
          <a:stretch>
            <a:fillRect/>
          </a:stretch>
        </p:blipFill>
        <p:spPr>
          <a:xfrm>
            <a:off x="10160" y="0"/>
            <a:ext cx="12207875" cy="6858000"/>
          </a:xfrm>
          <a:prstGeom prst="rect">
            <a:avLst/>
          </a:prstGeom>
        </p:spPr>
      </p:pic>
      <p:sp>
        <p:nvSpPr>
          <p:cNvPr id="59" name="矩形 58"/>
          <p:cNvSpPr/>
          <p:nvPr/>
        </p:nvSpPr>
        <p:spPr>
          <a:xfrm>
            <a:off x="0" y="0"/>
            <a:ext cx="12192000" cy="6854825"/>
          </a:xfrm>
          <a:prstGeom prst="rect">
            <a:avLst/>
          </a:prstGeom>
          <a:solidFill>
            <a:schemeClr val="tx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6" name="组合 5"/>
          <p:cNvGrpSpPr/>
          <p:nvPr/>
        </p:nvGrpSpPr>
        <p:grpSpPr>
          <a:xfrm>
            <a:off x="8067675" y="1457325"/>
            <a:ext cx="1955165" cy="4856480"/>
            <a:chOff x="8647" y="2509"/>
            <a:chExt cx="3271" cy="7872"/>
          </a:xfrm>
        </p:grpSpPr>
        <p:sp>
          <p:nvSpPr>
            <p:cNvPr id="30" name="箭头: 五边形 19"/>
            <p:cNvSpPr/>
            <p:nvPr/>
          </p:nvSpPr>
          <p:spPr>
            <a:xfrm>
              <a:off x="8836" y="2509"/>
              <a:ext cx="3083" cy="7873"/>
            </a:xfrm>
            <a:prstGeom prst="homePlate">
              <a:avLst/>
            </a:prstGeom>
            <a:gradFill>
              <a:gsLst>
                <a:gs pos="0">
                  <a:schemeClr val="accent1">
                    <a:alpha val="0"/>
                  </a:schemeClr>
                </a:gs>
                <a:gs pos="100000">
                  <a:srgbClr val="F2F7FC">
                    <a:alpha val="2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mn-ea"/>
              </a:endParaRPr>
            </a:p>
          </p:txBody>
        </p:sp>
        <p:sp>
          <p:nvSpPr>
            <p:cNvPr id="33" name="箭头: 五边形 23"/>
            <p:cNvSpPr/>
            <p:nvPr/>
          </p:nvSpPr>
          <p:spPr>
            <a:xfrm>
              <a:off x="8647" y="3158"/>
              <a:ext cx="2575" cy="6575"/>
            </a:xfrm>
            <a:prstGeom prst="homePlate">
              <a:avLst/>
            </a:prstGeom>
            <a:gradFill>
              <a:gsLst>
                <a:gs pos="0">
                  <a:schemeClr val="accent1">
                    <a:alpha val="0"/>
                  </a:schemeClr>
                </a:gs>
                <a:gs pos="100000">
                  <a:srgbClr val="F2F7FC">
                    <a:alpha val="3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mn-ea"/>
              </a:endParaRPr>
            </a:p>
          </p:txBody>
        </p:sp>
      </p:grpSp>
      <p:grpSp>
        <p:nvGrpSpPr>
          <p:cNvPr id="62" name="组合 61"/>
          <p:cNvGrpSpPr/>
          <p:nvPr/>
        </p:nvGrpSpPr>
        <p:grpSpPr>
          <a:xfrm>
            <a:off x="424815" y="1345565"/>
            <a:ext cx="8488680" cy="4968240"/>
            <a:chOff x="409" y="1047"/>
            <a:chExt cx="11449" cy="6701"/>
          </a:xfrm>
        </p:grpSpPr>
        <p:sp>
          <p:nvSpPr>
            <p:cNvPr id="4" name="圆角矩形 3"/>
            <p:cNvSpPr/>
            <p:nvPr/>
          </p:nvSpPr>
          <p:spPr>
            <a:xfrm>
              <a:off x="2207" y="2973"/>
              <a:ext cx="8772" cy="3685"/>
            </a:xfrm>
            <a:prstGeom prst="roundRect">
              <a:avLst>
                <a:gd name="adj" fmla="val 0"/>
              </a:avLst>
            </a:prstGeom>
            <a:solidFill>
              <a:srgbClr val="2B46C2">
                <a:alpha val="20000"/>
              </a:srgbClr>
            </a:solidFill>
            <a:ln w="3175">
              <a:solidFill>
                <a:srgbClr val="2B46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altLang="zh-CN" sz="700"/>
                <a:t>z</a:t>
              </a:r>
              <a:endParaRPr kumimoji="1" lang="en-US" altLang="zh-CN" sz="700"/>
            </a:p>
          </p:txBody>
        </p:sp>
        <p:sp>
          <p:nvSpPr>
            <p:cNvPr id="184" name="圆角矩形 183"/>
            <p:cNvSpPr/>
            <p:nvPr/>
          </p:nvSpPr>
          <p:spPr>
            <a:xfrm>
              <a:off x="11116" y="1135"/>
              <a:ext cx="737" cy="581"/>
            </a:xfrm>
            <a:prstGeom prst="roundRect">
              <a:avLst>
                <a:gd name="adj" fmla="val 0"/>
              </a:avLst>
            </a:prstGeom>
            <a:solidFill>
              <a:srgbClr val="778CE6"/>
            </a:solidFill>
            <a:ln w="6350" cmpd="sng">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chemeClr val="bg1"/>
                  </a:solidFill>
                </a:rPr>
                <a:t>应用层</a:t>
              </a:r>
              <a:endParaRPr kumimoji="1" lang="zh-CN" sz="700" b="1">
                <a:solidFill>
                  <a:schemeClr val="bg1"/>
                </a:solidFill>
              </a:endParaRPr>
            </a:p>
          </p:txBody>
        </p:sp>
        <p:sp>
          <p:nvSpPr>
            <p:cNvPr id="185" name="圆角矩形 184"/>
            <p:cNvSpPr/>
            <p:nvPr/>
          </p:nvSpPr>
          <p:spPr>
            <a:xfrm>
              <a:off x="11111" y="1907"/>
              <a:ext cx="737" cy="850"/>
            </a:xfrm>
            <a:prstGeom prst="roundRect">
              <a:avLst>
                <a:gd name="adj" fmla="val 0"/>
              </a:avLst>
            </a:prstGeom>
            <a:solidFill>
              <a:srgbClr val="3151E0"/>
            </a:solidFill>
            <a:ln w="12700" cmpd="sng">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chemeClr val="bg1"/>
                  </a:solidFill>
                </a:rPr>
                <a:t>服务</a:t>
              </a:r>
              <a:endParaRPr kumimoji="1" lang="zh-CN" sz="700" b="1">
                <a:solidFill>
                  <a:schemeClr val="bg1"/>
                </a:solidFill>
              </a:endParaRPr>
            </a:p>
            <a:p>
              <a:pPr algn="ctr"/>
              <a:r>
                <a:rPr kumimoji="1" lang="zh-CN" sz="700" b="1">
                  <a:solidFill>
                    <a:schemeClr val="bg1"/>
                  </a:solidFill>
                </a:rPr>
                <a:t>提供层</a:t>
              </a:r>
              <a:endParaRPr kumimoji="1" lang="zh-CN" sz="700" b="1">
                <a:solidFill>
                  <a:schemeClr val="bg1"/>
                </a:solidFill>
              </a:endParaRPr>
            </a:p>
          </p:txBody>
        </p:sp>
        <p:sp>
          <p:nvSpPr>
            <p:cNvPr id="186" name="圆角矩形 185"/>
            <p:cNvSpPr/>
            <p:nvPr/>
          </p:nvSpPr>
          <p:spPr>
            <a:xfrm>
              <a:off x="11106" y="2972"/>
              <a:ext cx="737" cy="3686"/>
            </a:xfrm>
            <a:prstGeom prst="roundRect">
              <a:avLst>
                <a:gd name="adj" fmla="val 0"/>
              </a:avLst>
            </a:prstGeom>
            <a:solidFill>
              <a:srgbClr val="2B46C2"/>
            </a:solidFill>
            <a:ln w="12700" cmpd="sng">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chemeClr val="bg1"/>
                  </a:solidFill>
                </a:rPr>
                <a:t>区块链层</a:t>
              </a:r>
              <a:endParaRPr kumimoji="1" lang="zh-CN" sz="700" b="1">
                <a:solidFill>
                  <a:schemeClr val="bg1"/>
                </a:solidFill>
              </a:endParaRPr>
            </a:p>
          </p:txBody>
        </p:sp>
        <p:sp>
          <p:nvSpPr>
            <p:cNvPr id="187" name="圆角矩形 186"/>
            <p:cNvSpPr/>
            <p:nvPr/>
          </p:nvSpPr>
          <p:spPr>
            <a:xfrm>
              <a:off x="11121" y="6839"/>
              <a:ext cx="737" cy="908"/>
            </a:xfrm>
            <a:prstGeom prst="roundRect">
              <a:avLst>
                <a:gd name="adj" fmla="val 0"/>
              </a:avLst>
            </a:prstGeom>
            <a:solidFill>
              <a:srgbClr val="31ECC3"/>
            </a:solidFill>
            <a:ln w="12700" cmpd="sng">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chemeClr val="bg1"/>
                  </a:solidFill>
                </a:rPr>
                <a:t>文件</a:t>
              </a:r>
              <a:endParaRPr kumimoji="1" lang="zh-CN" sz="700" b="1">
                <a:solidFill>
                  <a:schemeClr val="bg1"/>
                </a:solidFill>
              </a:endParaRPr>
            </a:p>
            <a:p>
              <a:pPr algn="ctr"/>
              <a:r>
                <a:rPr kumimoji="1" lang="zh-CN" sz="700" b="1">
                  <a:solidFill>
                    <a:schemeClr val="bg1"/>
                  </a:solidFill>
                </a:rPr>
                <a:t>服务层</a:t>
              </a:r>
              <a:endParaRPr kumimoji="1" lang="zh-CN" sz="700" b="1">
                <a:solidFill>
                  <a:schemeClr val="bg1"/>
                </a:solidFill>
              </a:endParaRPr>
            </a:p>
          </p:txBody>
        </p:sp>
        <p:sp>
          <p:nvSpPr>
            <p:cNvPr id="302" name="圆角矩形 301"/>
            <p:cNvSpPr/>
            <p:nvPr/>
          </p:nvSpPr>
          <p:spPr>
            <a:xfrm>
              <a:off x="409" y="1531"/>
              <a:ext cx="1304" cy="1819"/>
            </a:xfrm>
            <a:prstGeom prst="roundRect">
              <a:avLst>
                <a:gd name="adj" fmla="val 0"/>
              </a:avLst>
            </a:prstGeom>
            <a:solidFill>
              <a:srgbClr val="263FAD">
                <a:alpha val="10000"/>
              </a:srgbClr>
            </a:solidFill>
            <a:ln w="3175">
              <a:solidFill>
                <a:srgbClr val="263FAD"/>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sz="700"/>
            </a:p>
          </p:txBody>
        </p:sp>
        <p:grpSp>
          <p:nvGrpSpPr>
            <p:cNvPr id="451" name="组合 450"/>
            <p:cNvGrpSpPr/>
            <p:nvPr/>
          </p:nvGrpSpPr>
          <p:grpSpPr>
            <a:xfrm rot="0">
              <a:off x="579" y="1725"/>
              <a:ext cx="964" cy="1432"/>
              <a:chOff x="517" y="1610"/>
              <a:chExt cx="1020" cy="1432"/>
            </a:xfrm>
          </p:grpSpPr>
          <p:sp>
            <p:nvSpPr>
              <p:cNvPr id="305" name="圆角矩形 304"/>
              <p:cNvSpPr/>
              <p:nvPr/>
            </p:nvSpPr>
            <p:spPr>
              <a:xfrm>
                <a:off x="517" y="1998"/>
                <a:ext cx="1020"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sz="700" b="1">
                    <a:solidFill>
                      <a:srgbClr val="3F4046"/>
                    </a:solidFill>
                  </a:rPr>
                  <a:t>FISCO BCOS</a:t>
                </a:r>
                <a:endParaRPr kumimoji="1" lang="en-US" sz="700" b="1">
                  <a:solidFill>
                    <a:srgbClr val="3F4046"/>
                  </a:solidFill>
                </a:endParaRPr>
              </a:p>
            </p:txBody>
          </p:sp>
          <p:sp>
            <p:nvSpPr>
              <p:cNvPr id="307" name="圆角矩形 306"/>
              <p:cNvSpPr/>
              <p:nvPr/>
            </p:nvSpPr>
            <p:spPr>
              <a:xfrm>
                <a:off x="517" y="2386"/>
                <a:ext cx="1020"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长安链</a:t>
                </a:r>
                <a:endParaRPr kumimoji="1" lang="zh-CN" sz="700" b="1">
                  <a:solidFill>
                    <a:srgbClr val="3F4046"/>
                  </a:solidFill>
                </a:endParaRPr>
              </a:p>
            </p:txBody>
          </p:sp>
          <p:sp>
            <p:nvSpPr>
              <p:cNvPr id="309" name="圆角矩形 308"/>
              <p:cNvSpPr/>
              <p:nvPr/>
            </p:nvSpPr>
            <p:spPr>
              <a:xfrm>
                <a:off x="517" y="1610"/>
                <a:ext cx="1020"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altLang="zh-CN" sz="700" b="1">
                    <a:solidFill>
                      <a:srgbClr val="3F4046"/>
                    </a:solidFill>
                  </a:rPr>
                  <a:t>Fabric</a:t>
                </a:r>
                <a:endParaRPr kumimoji="1" lang="en-US" altLang="zh-CN" sz="700" b="1">
                  <a:solidFill>
                    <a:srgbClr val="3F4046"/>
                  </a:solidFill>
                </a:endParaRPr>
              </a:p>
            </p:txBody>
          </p:sp>
          <p:sp>
            <p:nvSpPr>
              <p:cNvPr id="310" name="圆角矩形 309"/>
              <p:cNvSpPr/>
              <p:nvPr/>
            </p:nvSpPr>
            <p:spPr>
              <a:xfrm>
                <a:off x="517" y="2774"/>
                <a:ext cx="1020"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altLang="zh-CN" sz="700" b="1">
                    <a:solidFill>
                      <a:srgbClr val="3F4046"/>
                    </a:solidFill>
                  </a:rPr>
                  <a:t>......</a:t>
                </a:r>
                <a:endParaRPr kumimoji="1" lang="en-US" altLang="zh-CN" sz="700" b="1">
                  <a:solidFill>
                    <a:srgbClr val="3F4046"/>
                  </a:solidFill>
                </a:endParaRPr>
              </a:p>
            </p:txBody>
          </p:sp>
        </p:grpSp>
        <p:sp>
          <p:nvSpPr>
            <p:cNvPr id="450" name="文本框 449"/>
            <p:cNvSpPr txBox="1"/>
            <p:nvPr/>
          </p:nvSpPr>
          <p:spPr>
            <a:xfrm>
              <a:off x="735" y="1198"/>
              <a:ext cx="708" cy="268"/>
            </a:xfrm>
            <a:prstGeom prst="rect">
              <a:avLst/>
            </a:prstGeom>
            <a:noFill/>
          </p:spPr>
          <p:txBody>
            <a:bodyPr wrap="square" rtlCol="0">
              <a:spAutoFit/>
            </a:bodyPr>
            <a:p>
              <a:pPr algn="ctr"/>
              <a:r>
                <a:rPr lang="zh-CN" altLang="en-US" sz="700" b="1">
                  <a:solidFill>
                    <a:schemeClr val="bg1"/>
                  </a:solidFill>
                </a:rPr>
                <a:t>联盟链</a:t>
              </a:r>
              <a:endParaRPr lang="zh-CN" altLang="en-US" sz="700" b="1">
                <a:solidFill>
                  <a:schemeClr val="bg1"/>
                </a:solidFill>
              </a:endParaRPr>
            </a:p>
          </p:txBody>
        </p:sp>
        <p:sp>
          <p:nvSpPr>
            <p:cNvPr id="457" name="圆角矩形 456"/>
            <p:cNvSpPr/>
            <p:nvPr/>
          </p:nvSpPr>
          <p:spPr>
            <a:xfrm>
              <a:off x="409" y="3766"/>
              <a:ext cx="1304" cy="1819"/>
            </a:xfrm>
            <a:prstGeom prst="roundRect">
              <a:avLst>
                <a:gd name="adj" fmla="val 0"/>
              </a:avLst>
            </a:prstGeom>
            <a:solidFill>
              <a:srgbClr val="F6F8FC"/>
            </a:solidFill>
            <a:ln w="3175">
              <a:solidFill>
                <a:srgbClr val="C0C6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sz="700"/>
            </a:p>
          </p:txBody>
        </p:sp>
        <p:grpSp>
          <p:nvGrpSpPr>
            <p:cNvPr id="458" name="组合 457"/>
            <p:cNvGrpSpPr/>
            <p:nvPr/>
          </p:nvGrpSpPr>
          <p:grpSpPr>
            <a:xfrm rot="0">
              <a:off x="579" y="3960"/>
              <a:ext cx="964" cy="1432"/>
              <a:chOff x="517" y="1610"/>
              <a:chExt cx="1020" cy="1432"/>
            </a:xfrm>
          </p:grpSpPr>
          <p:sp>
            <p:nvSpPr>
              <p:cNvPr id="459" name="圆角矩形 458"/>
              <p:cNvSpPr/>
              <p:nvPr/>
            </p:nvSpPr>
            <p:spPr>
              <a:xfrm>
                <a:off x="517" y="1998"/>
                <a:ext cx="1020"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sz="700" b="1">
                    <a:solidFill>
                      <a:srgbClr val="C0C6DC"/>
                    </a:solidFill>
                  </a:rPr>
                  <a:t>EOS</a:t>
                </a:r>
                <a:endParaRPr kumimoji="1" lang="en-US" sz="700" b="1">
                  <a:solidFill>
                    <a:srgbClr val="C0C6DC"/>
                  </a:solidFill>
                </a:endParaRPr>
              </a:p>
            </p:txBody>
          </p:sp>
          <p:sp>
            <p:nvSpPr>
              <p:cNvPr id="460" name="圆角矩形 459"/>
              <p:cNvSpPr/>
              <p:nvPr/>
            </p:nvSpPr>
            <p:spPr>
              <a:xfrm>
                <a:off x="517" y="2386"/>
                <a:ext cx="1020"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altLang="zh-CN" sz="700" b="1">
                    <a:solidFill>
                      <a:srgbClr val="C0C6DC"/>
                    </a:solidFill>
                  </a:rPr>
                  <a:t>Solana</a:t>
                </a:r>
                <a:endParaRPr kumimoji="1" lang="en-US" altLang="zh-CN" sz="700" b="1">
                  <a:solidFill>
                    <a:srgbClr val="C0C6DC"/>
                  </a:solidFill>
                </a:endParaRPr>
              </a:p>
            </p:txBody>
          </p:sp>
          <p:sp>
            <p:nvSpPr>
              <p:cNvPr id="461" name="圆角矩形 460"/>
              <p:cNvSpPr/>
              <p:nvPr/>
            </p:nvSpPr>
            <p:spPr>
              <a:xfrm>
                <a:off x="517" y="1610"/>
                <a:ext cx="1020"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altLang="en-US" sz="700" b="1">
                    <a:solidFill>
                      <a:srgbClr val="C0C6DC"/>
                    </a:solidFill>
                  </a:rPr>
                  <a:t>以太坊</a:t>
                </a:r>
                <a:endParaRPr kumimoji="1" lang="zh-CN" altLang="en-US" sz="700" b="1">
                  <a:solidFill>
                    <a:srgbClr val="C0C6DC"/>
                  </a:solidFill>
                </a:endParaRPr>
              </a:p>
            </p:txBody>
          </p:sp>
          <p:sp>
            <p:nvSpPr>
              <p:cNvPr id="462" name="圆角矩形 461"/>
              <p:cNvSpPr/>
              <p:nvPr/>
            </p:nvSpPr>
            <p:spPr>
              <a:xfrm>
                <a:off x="517" y="2774"/>
                <a:ext cx="1020"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altLang="zh-CN" sz="700" b="1">
                    <a:solidFill>
                      <a:srgbClr val="C0C6DC"/>
                    </a:solidFill>
                  </a:rPr>
                  <a:t>......</a:t>
                </a:r>
                <a:endParaRPr kumimoji="1" lang="en-US" altLang="zh-CN" sz="700" b="1">
                  <a:solidFill>
                    <a:srgbClr val="C0C6DC"/>
                  </a:solidFill>
                </a:endParaRPr>
              </a:p>
            </p:txBody>
          </p:sp>
        </p:grpSp>
        <p:sp>
          <p:nvSpPr>
            <p:cNvPr id="463" name="文本框 462"/>
            <p:cNvSpPr txBox="1"/>
            <p:nvPr/>
          </p:nvSpPr>
          <p:spPr>
            <a:xfrm>
              <a:off x="805" y="3421"/>
              <a:ext cx="568" cy="268"/>
            </a:xfrm>
            <a:prstGeom prst="rect">
              <a:avLst/>
            </a:prstGeom>
            <a:noFill/>
          </p:spPr>
          <p:txBody>
            <a:bodyPr wrap="square" rtlCol="0">
              <a:spAutoFit/>
            </a:bodyPr>
            <a:p>
              <a:pPr algn="ctr"/>
              <a:r>
                <a:rPr lang="zh-CN" altLang="en-US" sz="700" b="1">
                  <a:solidFill>
                    <a:schemeClr val="bg1"/>
                  </a:solidFill>
                </a:rPr>
                <a:t>公链</a:t>
              </a:r>
              <a:endParaRPr lang="zh-CN" altLang="en-US" sz="700" b="1">
                <a:solidFill>
                  <a:schemeClr val="bg1"/>
                </a:solidFill>
              </a:endParaRPr>
            </a:p>
          </p:txBody>
        </p:sp>
        <p:sp>
          <p:nvSpPr>
            <p:cNvPr id="466" name="圆角矩形 465"/>
            <p:cNvSpPr/>
            <p:nvPr/>
          </p:nvSpPr>
          <p:spPr>
            <a:xfrm>
              <a:off x="409" y="5929"/>
              <a:ext cx="1304" cy="1819"/>
            </a:xfrm>
            <a:prstGeom prst="roundRect">
              <a:avLst>
                <a:gd name="adj" fmla="val 0"/>
              </a:avLst>
            </a:prstGeom>
            <a:solidFill>
              <a:srgbClr val="263FAD">
                <a:alpha val="10000"/>
              </a:srgbClr>
            </a:solidFill>
            <a:ln w="3175">
              <a:solidFill>
                <a:srgbClr val="263FAD"/>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sz="700"/>
            </a:p>
          </p:txBody>
        </p:sp>
        <p:grpSp>
          <p:nvGrpSpPr>
            <p:cNvPr id="467" name="组合 466"/>
            <p:cNvGrpSpPr/>
            <p:nvPr/>
          </p:nvGrpSpPr>
          <p:grpSpPr>
            <a:xfrm rot="0">
              <a:off x="579" y="6123"/>
              <a:ext cx="964" cy="1432"/>
              <a:chOff x="517" y="1610"/>
              <a:chExt cx="1020" cy="1432"/>
            </a:xfrm>
          </p:grpSpPr>
          <p:sp>
            <p:nvSpPr>
              <p:cNvPr id="468" name="圆角矩形 467"/>
              <p:cNvSpPr/>
              <p:nvPr/>
            </p:nvSpPr>
            <p:spPr>
              <a:xfrm>
                <a:off x="517" y="1998"/>
                <a:ext cx="1020"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altLang="en-US" sz="700" b="1">
                    <a:solidFill>
                      <a:srgbClr val="3F4046"/>
                    </a:solidFill>
                  </a:rPr>
                  <a:t>存证溯源</a:t>
                </a:r>
                <a:endParaRPr kumimoji="1" lang="zh-CN" altLang="en-US" sz="700" b="1">
                  <a:solidFill>
                    <a:srgbClr val="3F4046"/>
                  </a:solidFill>
                </a:endParaRPr>
              </a:p>
            </p:txBody>
          </p:sp>
          <p:sp>
            <p:nvSpPr>
              <p:cNvPr id="469" name="圆角矩形 468"/>
              <p:cNvSpPr/>
              <p:nvPr/>
            </p:nvSpPr>
            <p:spPr>
              <a:xfrm>
                <a:off x="517" y="2386"/>
                <a:ext cx="1020"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altLang="en-US" sz="700" b="1">
                    <a:solidFill>
                      <a:srgbClr val="3F4046"/>
                    </a:solidFill>
                  </a:rPr>
                  <a:t>天气数据</a:t>
                </a:r>
                <a:endParaRPr kumimoji="1" lang="zh-CN" altLang="en-US" sz="700" b="1">
                  <a:solidFill>
                    <a:srgbClr val="3F4046"/>
                  </a:solidFill>
                </a:endParaRPr>
              </a:p>
            </p:txBody>
          </p:sp>
          <p:sp>
            <p:nvSpPr>
              <p:cNvPr id="470" name="圆角矩形 469"/>
              <p:cNvSpPr/>
              <p:nvPr/>
            </p:nvSpPr>
            <p:spPr>
              <a:xfrm>
                <a:off x="517" y="1610"/>
                <a:ext cx="1020"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altLang="en-US" sz="700" b="1">
                    <a:solidFill>
                      <a:srgbClr val="3F4046"/>
                    </a:solidFill>
                  </a:rPr>
                  <a:t>价格数据</a:t>
                </a:r>
                <a:endParaRPr kumimoji="1" lang="zh-CN" altLang="en-US" sz="700" b="1">
                  <a:solidFill>
                    <a:srgbClr val="3F4046"/>
                  </a:solidFill>
                </a:endParaRPr>
              </a:p>
            </p:txBody>
          </p:sp>
          <p:sp>
            <p:nvSpPr>
              <p:cNvPr id="471" name="圆角矩形 470"/>
              <p:cNvSpPr/>
              <p:nvPr/>
            </p:nvSpPr>
            <p:spPr>
              <a:xfrm>
                <a:off x="517" y="2774"/>
                <a:ext cx="1020"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altLang="zh-CN" sz="700" b="1">
                    <a:solidFill>
                      <a:srgbClr val="3F4046"/>
                    </a:solidFill>
                  </a:rPr>
                  <a:t>......</a:t>
                </a:r>
                <a:endParaRPr kumimoji="1" lang="en-US" altLang="zh-CN" sz="700" b="1">
                  <a:solidFill>
                    <a:srgbClr val="3F4046"/>
                  </a:solidFill>
                </a:endParaRPr>
              </a:p>
            </p:txBody>
          </p:sp>
        </p:grpSp>
        <p:sp>
          <p:nvSpPr>
            <p:cNvPr id="472" name="文本框 471"/>
            <p:cNvSpPr txBox="1"/>
            <p:nvPr/>
          </p:nvSpPr>
          <p:spPr>
            <a:xfrm>
              <a:off x="665" y="5596"/>
              <a:ext cx="848" cy="268"/>
            </a:xfrm>
            <a:prstGeom prst="rect">
              <a:avLst/>
            </a:prstGeom>
            <a:noFill/>
          </p:spPr>
          <p:txBody>
            <a:bodyPr wrap="square" rtlCol="0">
              <a:spAutoFit/>
            </a:bodyPr>
            <a:p>
              <a:pPr algn="ctr"/>
              <a:r>
                <a:rPr lang="zh-CN" altLang="en-US" sz="700" b="1">
                  <a:solidFill>
                    <a:schemeClr val="bg1"/>
                  </a:solidFill>
                </a:rPr>
                <a:t>链外信息</a:t>
              </a:r>
              <a:endParaRPr lang="zh-CN" altLang="en-US" sz="700" b="1">
                <a:solidFill>
                  <a:schemeClr val="bg1"/>
                </a:solidFill>
              </a:endParaRPr>
            </a:p>
          </p:txBody>
        </p:sp>
        <p:sp>
          <p:nvSpPr>
            <p:cNvPr id="63" name="矩形 62"/>
            <p:cNvSpPr/>
            <p:nvPr/>
          </p:nvSpPr>
          <p:spPr>
            <a:xfrm>
              <a:off x="2215" y="1151"/>
              <a:ext cx="8764" cy="567"/>
            </a:xfrm>
            <a:prstGeom prst="rect">
              <a:avLst/>
            </a:prstGeom>
            <a:solidFill>
              <a:srgbClr val="778CE6">
                <a:alpha val="20000"/>
              </a:srgbClr>
            </a:solidFill>
            <a:ln w="6350">
              <a:solidFill>
                <a:srgbClr val="778C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sz="700"/>
            </a:p>
          </p:txBody>
        </p:sp>
        <p:sp>
          <p:nvSpPr>
            <p:cNvPr id="64" name="圆角矩形 63"/>
            <p:cNvSpPr/>
            <p:nvPr/>
          </p:nvSpPr>
          <p:spPr>
            <a:xfrm>
              <a:off x="7333" y="1301"/>
              <a:ext cx="1020" cy="267"/>
            </a:xfrm>
            <a:prstGeom prst="roundRect">
              <a:avLst>
                <a:gd name="adj" fmla="val 0"/>
              </a:avLst>
            </a:prstGeom>
            <a:solidFill>
              <a:srgbClr val="F6F8FC"/>
            </a:solidFill>
            <a:ln w="3175">
              <a:solidFill>
                <a:srgbClr val="C2C7DD"/>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altLang="en-US" sz="700" b="1">
                  <a:solidFill>
                    <a:srgbClr val="3F4046"/>
                  </a:solidFill>
                </a:rPr>
                <a:t>金融应用</a:t>
              </a:r>
              <a:endParaRPr kumimoji="1" lang="zh-CN" altLang="en-US" sz="700" b="1">
                <a:solidFill>
                  <a:srgbClr val="3F4046"/>
                </a:solidFill>
              </a:endParaRPr>
            </a:p>
          </p:txBody>
        </p:sp>
        <p:sp>
          <p:nvSpPr>
            <p:cNvPr id="5" name="圆角矩形 4"/>
            <p:cNvSpPr/>
            <p:nvPr/>
          </p:nvSpPr>
          <p:spPr>
            <a:xfrm>
              <a:off x="3571" y="1301"/>
              <a:ext cx="1020" cy="267"/>
            </a:xfrm>
            <a:prstGeom prst="roundRect">
              <a:avLst>
                <a:gd name="adj" fmla="val 0"/>
              </a:avLst>
            </a:prstGeom>
            <a:solidFill>
              <a:srgbClr val="F6F8FC"/>
            </a:solidFill>
            <a:ln w="3175">
              <a:solidFill>
                <a:srgbClr val="C2C7DD"/>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企业应用</a:t>
              </a:r>
              <a:endParaRPr kumimoji="1" lang="zh-CN" sz="700" b="1">
                <a:solidFill>
                  <a:srgbClr val="3F4046"/>
                </a:solidFill>
              </a:endParaRPr>
            </a:p>
          </p:txBody>
        </p:sp>
        <p:sp>
          <p:nvSpPr>
            <p:cNvPr id="7" name="圆角矩形 6"/>
            <p:cNvSpPr/>
            <p:nvPr/>
          </p:nvSpPr>
          <p:spPr>
            <a:xfrm>
              <a:off x="4825" y="1301"/>
              <a:ext cx="1020" cy="267"/>
            </a:xfrm>
            <a:prstGeom prst="roundRect">
              <a:avLst>
                <a:gd name="adj" fmla="val 0"/>
              </a:avLst>
            </a:prstGeom>
            <a:solidFill>
              <a:srgbClr val="F6F8FC"/>
            </a:solidFill>
            <a:ln w="3175">
              <a:solidFill>
                <a:srgbClr val="C2C7DD"/>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altLang="en-US" sz="700" b="1">
                  <a:solidFill>
                    <a:srgbClr val="3F4046"/>
                  </a:solidFill>
                </a:rPr>
                <a:t>游戏娱乐</a:t>
              </a:r>
              <a:endParaRPr kumimoji="1" lang="zh-CN" altLang="en-US" sz="700" b="1">
                <a:solidFill>
                  <a:srgbClr val="3F4046"/>
                </a:solidFill>
              </a:endParaRPr>
            </a:p>
          </p:txBody>
        </p:sp>
        <p:sp>
          <p:nvSpPr>
            <p:cNvPr id="8" name="圆角矩形 7"/>
            <p:cNvSpPr/>
            <p:nvPr/>
          </p:nvSpPr>
          <p:spPr>
            <a:xfrm>
              <a:off x="6079" y="1301"/>
              <a:ext cx="1020" cy="267"/>
            </a:xfrm>
            <a:prstGeom prst="roundRect">
              <a:avLst>
                <a:gd name="adj" fmla="val 0"/>
              </a:avLst>
            </a:prstGeom>
            <a:solidFill>
              <a:srgbClr val="F6F8FC"/>
            </a:solidFill>
            <a:ln w="3175">
              <a:solidFill>
                <a:srgbClr val="C2C7DD"/>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金数字文旅</a:t>
              </a:r>
              <a:endParaRPr kumimoji="1" lang="zh-CN" sz="700" b="1">
                <a:solidFill>
                  <a:srgbClr val="3F4046"/>
                </a:solidFill>
              </a:endParaRPr>
            </a:p>
          </p:txBody>
        </p:sp>
        <p:sp>
          <p:nvSpPr>
            <p:cNvPr id="9" name="圆角矩形 8"/>
            <p:cNvSpPr/>
            <p:nvPr/>
          </p:nvSpPr>
          <p:spPr>
            <a:xfrm>
              <a:off x="8587" y="1301"/>
              <a:ext cx="1020" cy="267"/>
            </a:xfrm>
            <a:prstGeom prst="roundRect">
              <a:avLst>
                <a:gd name="adj" fmla="val 0"/>
              </a:avLst>
            </a:prstGeom>
            <a:solidFill>
              <a:srgbClr val="F6F8FC"/>
            </a:solidFill>
            <a:ln w="3175">
              <a:solidFill>
                <a:srgbClr val="C2C7DD"/>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altLang="en-US" sz="700" b="1">
                  <a:solidFill>
                    <a:srgbClr val="3F4046"/>
                  </a:solidFill>
                </a:rPr>
                <a:t>数字藏品</a:t>
              </a:r>
              <a:endParaRPr kumimoji="1" lang="zh-CN" altLang="en-US" sz="700" b="1">
                <a:solidFill>
                  <a:srgbClr val="3F4046"/>
                </a:solidFill>
              </a:endParaRPr>
            </a:p>
          </p:txBody>
        </p:sp>
        <p:sp>
          <p:nvSpPr>
            <p:cNvPr id="349" name="圆角矩形 348"/>
            <p:cNvSpPr/>
            <p:nvPr/>
          </p:nvSpPr>
          <p:spPr>
            <a:xfrm>
              <a:off x="9841" y="1301"/>
              <a:ext cx="1020" cy="267"/>
            </a:xfrm>
            <a:prstGeom prst="roundRect">
              <a:avLst>
                <a:gd name="adj" fmla="val 0"/>
              </a:avLst>
            </a:prstGeom>
            <a:solidFill>
              <a:srgbClr val="F6F8FC"/>
            </a:solidFill>
            <a:ln w="3175">
              <a:solidFill>
                <a:srgbClr val="C2C7DD"/>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altLang="en-US" sz="700" b="1">
                  <a:solidFill>
                    <a:srgbClr val="3F4046"/>
                  </a:solidFill>
                </a:rPr>
                <a:t>零售应用</a:t>
              </a:r>
              <a:endParaRPr kumimoji="1" lang="zh-CN" altLang="en-US" sz="700" b="1">
                <a:solidFill>
                  <a:srgbClr val="3F4046"/>
                </a:solidFill>
              </a:endParaRPr>
            </a:p>
          </p:txBody>
        </p:sp>
        <p:sp>
          <p:nvSpPr>
            <p:cNvPr id="65" name="圆角矩形 64"/>
            <p:cNvSpPr/>
            <p:nvPr/>
          </p:nvSpPr>
          <p:spPr>
            <a:xfrm>
              <a:off x="2317" y="1301"/>
              <a:ext cx="1020" cy="267"/>
            </a:xfrm>
            <a:prstGeom prst="roundRect">
              <a:avLst>
                <a:gd name="adj" fmla="val 0"/>
              </a:avLst>
            </a:prstGeom>
            <a:solidFill>
              <a:srgbClr val="F6F8FC"/>
            </a:solidFill>
            <a:ln w="3175">
              <a:solidFill>
                <a:srgbClr val="C0C6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altLang="en-US" sz="700" b="1">
                  <a:solidFill>
                    <a:srgbClr val="3F4046"/>
                  </a:solidFill>
                </a:rPr>
                <a:t>政务应用</a:t>
              </a:r>
              <a:endParaRPr kumimoji="1" lang="zh-CN" altLang="en-US" sz="700" b="1">
                <a:solidFill>
                  <a:srgbClr val="3F4046"/>
                </a:solidFill>
              </a:endParaRPr>
            </a:p>
          </p:txBody>
        </p:sp>
        <p:sp>
          <p:nvSpPr>
            <p:cNvPr id="44" name="文本框 43"/>
            <p:cNvSpPr txBox="1"/>
            <p:nvPr/>
          </p:nvSpPr>
          <p:spPr>
            <a:xfrm>
              <a:off x="1799" y="1047"/>
              <a:ext cx="418" cy="704"/>
            </a:xfrm>
            <a:prstGeom prst="rect">
              <a:avLst/>
            </a:prstGeom>
            <a:noFill/>
          </p:spPr>
          <p:txBody>
            <a:bodyPr wrap="square" rtlCol="0">
              <a:spAutoFit/>
            </a:bodyPr>
            <a:p>
              <a:r>
                <a:rPr lang="zh-CN" altLang="en-US" sz="700" b="1">
                  <a:solidFill>
                    <a:schemeClr val="bg1"/>
                  </a:solidFill>
                </a:rPr>
                <a:t>应</a:t>
              </a:r>
              <a:endParaRPr lang="zh-CN" altLang="en-US" sz="700" b="1">
                <a:solidFill>
                  <a:schemeClr val="bg1"/>
                </a:solidFill>
              </a:endParaRPr>
            </a:p>
            <a:p>
              <a:r>
                <a:rPr lang="zh-CN" altLang="en-US" sz="700" b="1">
                  <a:solidFill>
                    <a:schemeClr val="bg1"/>
                  </a:solidFill>
                </a:rPr>
                <a:t>用</a:t>
              </a:r>
              <a:endParaRPr lang="zh-CN" altLang="en-US" sz="700" b="1">
                <a:solidFill>
                  <a:schemeClr val="bg1"/>
                </a:solidFill>
              </a:endParaRPr>
            </a:p>
            <a:p>
              <a:r>
                <a:rPr lang="zh-CN" altLang="en-US" sz="700" b="1">
                  <a:solidFill>
                    <a:schemeClr val="bg1"/>
                  </a:solidFill>
                </a:rPr>
                <a:t>商</a:t>
              </a:r>
              <a:endParaRPr lang="zh-CN" altLang="en-US" sz="700" b="1">
                <a:solidFill>
                  <a:schemeClr val="bg1"/>
                </a:solidFill>
              </a:endParaRPr>
            </a:p>
            <a:p>
              <a:r>
                <a:rPr lang="zh-CN" altLang="en-US" sz="700" b="1">
                  <a:solidFill>
                    <a:schemeClr val="bg1"/>
                  </a:solidFill>
                </a:rPr>
                <a:t>店</a:t>
              </a:r>
              <a:endParaRPr lang="zh-CN" altLang="en-US" sz="700" b="1">
                <a:solidFill>
                  <a:schemeClr val="bg1"/>
                </a:solidFill>
              </a:endParaRPr>
            </a:p>
          </p:txBody>
        </p:sp>
        <p:sp>
          <p:nvSpPr>
            <p:cNvPr id="27" name="圆角矩形 26"/>
            <p:cNvSpPr/>
            <p:nvPr/>
          </p:nvSpPr>
          <p:spPr>
            <a:xfrm>
              <a:off x="2213" y="1906"/>
              <a:ext cx="8766" cy="850"/>
            </a:xfrm>
            <a:prstGeom prst="roundRect">
              <a:avLst>
                <a:gd name="adj" fmla="val 0"/>
              </a:avLst>
            </a:prstGeom>
            <a:solidFill>
              <a:srgbClr val="3151E0">
                <a:alpha val="20000"/>
              </a:srgbClr>
            </a:solidFill>
            <a:ln w="3175">
              <a:solidFill>
                <a:srgbClr val="3151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sz="700"/>
            </a:p>
          </p:txBody>
        </p:sp>
        <p:grpSp>
          <p:nvGrpSpPr>
            <p:cNvPr id="22" name="组合 21"/>
            <p:cNvGrpSpPr/>
            <p:nvPr/>
          </p:nvGrpSpPr>
          <p:grpSpPr>
            <a:xfrm>
              <a:off x="2216" y="2042"/>
              <a:ext cx="2941" cy="578"/>
              <a:chOff x="2580" y="1991"/>
              <a:chExt cx="2941" cy="578"/>
            </a:xfrm>
          </p:grpSpPr>
          <p:grpSp>
            <p:nvGrpSpPr>
              <p:cNvPr id="17" name="组合 16"/>
              <p:cNvGrpSpPr/>
              <p:nvPr/>
            </p:nvGrpSpPr>
            <p:grpSpPr>
              <a:xfrm rot="0">
                <a:off x="3140" y="1991"/>
                <a:ext cx="2381" cy="578"/>
                <a:chOff x="3151" y="2036"/>
                <a:chExt cx="2381" cy="578"/>
              </a:xfrm>
            </p:grpSpPr>
            <p:grpSp>
              <p:nvGrpSpPr>
                <p:cNvPr id="353" name="组合 352"/>
                <p:cNvGrpSpPr/>
                <p:nvPr/>
              </p:nvGrpSpPr>
              <p:grpSpPr>
                <a:xfrm rot="0">
                  <a:off x="3151" y="2038"/>
                  <a:ext cx="737" cy="575"/>
                  <a:chOff x="2624" y="1607"/>
                  <a:chExt cx="737" cy="575"/>
                </a:xfrm>
              </p:grpSpPr>
              <p:sp>
                <p:nvSpPr>
                  <p:cNvPr id="29" name="圆角矩形 28"/>
                  <p:cNvSpPr/>
                  <p:nvPr/>
                </p:nvSpPr>
                <p:spPr>
                  <a:xfrm>
                    <a:off x="2624" y="1607"/>
                    <a:ext cx="737"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钱包</a:t>
                    </a:r>
                    <a:endParaRPr kumimoji="1" lang="zh-CN" sz="700" b="1">
                      <a:solidFill>
                        <a:srgbClr val="3F4046"/>
                      </a:solidFill>
                    </a:endParaRPr>
                  </a:p>
                </p:txBody>
              </p:sp>
              <p:sp>
                <p:nvSpPr>
                  <p:cNvPr id="42" name="圆角矩形 41"/>
                  <p:cNvSpPr/>
                  <p:nvPr/>
                </p:nvSpPr>
                <p:spPr>
                  <a:xfrm>
                    <a:off x="2624" y="1914"/>
                    <a:ext cx="737"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altLang="zh-CN" sz="700" b="1">
                        <a:solidFill>
                          <a:srgbClr val="3F4046"/>
                        </a:solidFill>
                      </a:rPr>
                      <a:t>NFT</a:t>
                    </a:r>
                    <a:r>
                      <a:rPr kumimoji="1" lang="zh-CN" altLang="en-US" sz="700" b="1">
                        <a:solidFill>
                          <a:srgbClr val="3F4046"/>
                        </a:solidFill>
                      </a:rPr>
                      <a:t>接口</a:t>
                    </a:r>
                    <a:endParaRPr kumimoji="1" lang="zh-CN" altLang="en-US" sz="700" b="1">
                      <a:solidFill>
                        <a:srgbClr val="3F4046"/>
                      </a:solidFill>
                    </a:endParaRPr>
                  </a:p>
                </p:txBody>
              </p:sp>
            </p:grpSp>
            <p:grpSp>
              <p:nvGrpSpPr>
                <p:cNvPr id="354" name="组合 353"/>
                <p:cNvGrpSpPr/>
                <p:nvPr/>
              </p:nvGrpSpPr>
              <p:grpSpPr>
                <a:xfrm rot="0">
                  <a:off x="3974" y="2038"/>
                  <a:ext cx="964" cy="575"/>
                  <a:chOff x="3818" y="1607"/>
                  <a:chExt cx="964" cy="575"/>
                </a:xfrm>
              </p:grpSpPr>
              <p:sp>
                <p:nvSpPr>
                  <p:cNvPr id="31" name="圆角矩形 30"/>
                  <p:cNvSpPr/>
                  <p:nvPr/>
                </p:nvSpPr>
                <p:spPr>
                  <a:xfrm>
                    <a:off x="3818" y="1607"/>
                    <a:ext cx="964"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600" b="1">
                        <a:solidFill>
                          <a:srgbClr val="3F4046"/>
                        </a:solidFill>
                      </a:rPr>
                      <a:t>区块链浏览器</a:t>
                    </a:r>
                    <a:endParaRPr kumimoji="1" lang="zh-CN" sz="600" b="1">
                      <a:solidFill>
                        <a:srgbClr val="3F4046"/>
                      </a:solidFill>
                    </a:endParaRPr>
                  </a:p>
                </p:txBody>
              </p:sp>
              <p:sp>
                <p:nvSpPr>
                  <p:cNvPr id="10" name="圆角矩形 9"/>
                  <p:cNvSpPr/>
                  <p:nvPr/>
                </p:nvSpPr>
                <p:spPr>
                  <a:xfrm>
                    <a:off x="3818" y="1914"/>
                    <a:ext cx="964"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altLang="zh-CN" sz="700" b="1">
                        <a:solidFill>
                          <a:srgbClr val="3F4046"/>
                        </a:solidFill>
                      </a:rPr>
                      <a:t>IPFS</a:t>
                    </a:r>
                    <a:r>
                      <a:rPr kumimoji="1" lang="zh-CN" altLang="en-US" sz="700" b="1">
                        <a:solidFill>
                          <a:srgbClr val="3F4046"/>
                        </a:solidFill>
                      </a:rPr>
                      <a:t>接口</a:t>
                    </a:r>
                    <a:endParaRPr kumimoji="1" lang="zh-CN" altLang="en-US" sz="700" b="1">
                      <a:solidFill>
                        <a:srgbClr val="3F4046"/>
                      </a:solidFill>
                    </a:endParaRPr>
                  </a:p>
                </p:txBody>
              </p:sp>
            </p:grpSp>
            <p:grpSp>
              <p:nvGrpSpPr>
                <p:cNvPr id="355" name="组合 354"/>
                <p:cNvGrpSpPr/>
                <p:nvPr/>
              </p:nvGrpSpPr>
              <p:grpSpPr>
                <a:xfrm rot="0">
                  <a:off x="5022" y="2036"/>
                  <a:ext cx="510" cy="579"/>
                  <a:chOff x="4992" y="1607"/>
                  <a:chExt cx="511" cy="579"/>
                </a:xfrm>
              </p:grpSpPr>
              <p:sp>
                <p:nvSpPr>
                  <p:cNvPr id="11" name="圆角矩形 10"/>
                  <p:cNvSpPr/>
                  <p:nvPr/>
                </p:nvSpPr>
                <p:spPr>
                  <a:xfrm>
                    <a:off x="4992" y="1607"/>
                    <a:ext cx="511"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altLang="zh-CN" sz="700" b="1">
                        <a:solidFill>
                          <a:srgbClr val="3F4046"/>
                        </a:solidFill>
                      </a:rPr>
                      <a:t>SDK</a:t>
                    </a:r>
                    <a:endParaRPr kumimoji="1" lang="en-US" altLang="zh-CN" sz="700" b="1">
                      <a:solidFill>
                        <a:srgbClr val="3F4046"/>
                      </a:solidFill>
                    </a:endParaRPr>
                  </a:p>
                </p:txBody>
              </p:sp>
              <p:sp>
                <p:nvSpPr>
                  <p:cNvPr id="352" name="圆角矩形 351"/>
                  <p:cNvSpPr/>
                  <p:nvPr/>
                </p:nvSpPr>
                <p:spPr>
                  <a:xfrm>
                    <a:off x="4992" y="1918"/>
                    <a:ext cx="511"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altLang="zh-CN" sz="700" b="1">
                        <a:solidFill>
                          <a:srgbClr val="3F4046"/>
                        </a:solidFill>
                      </a:rPr>
                      <a:t>......</a:t>
                    </a:r>
                    <a:endParaRPr kumimoji="1" lang="en-US" altLang="zh-CN" sz="700" b="1">
                      <a:solidFill>
                        <a:srgbClr val="3F4046"/>
                      </a:solidFill>
                    </a:endParaRPr>
                  </a:p>
                </p:txBody>
              </p:sp>
            </p:grpSp>
          </p:grpSp>
          <p:sp>
            <p:nvSpPr>
              <p:cNvPr id="356" name="文本框 355"/>
              <p:cNvSpPr txBox="1"/>
              <p:nvPr/>
            </p:nvSpPr>
            <p:spPr>
              <a:xfrm>
                <a:off x="2580" y="2087"/>
                <a:ext cx="648" cy="414"/>
              </a:xfrm>
              <a:prstGeom prst="rect">
                <a:avLst/>
              </a:prstGeom>
              <a:noFill/>
            </p:spPr>
            <p:txBody>
              <a:bodyPr wrap="square" rtlCol="0">
                <a:spAutoFit/>
              </a:bodyPr>
              <a:p>
                <a:pPr algn="ctr"/>
                <a:r>
                  <a:rPr lang="zh-CN" altLang="en-US" sz="700" b="1">
                    <a:solidFill>
                      <a:schemeClr val="bg1"/>
                    </a:solidFill>
                  </a:rPr>
                  <a:t>区块链</a:t>
                </a:r>
                <a:endParaRPr lang="zh-CN" altLang="en-US" sz="700" b="1">
                  <a:solidFill>
                    <a:schemeClr val="bg1"/>
                  </a:solidFill>
                </a:endParaRPr>
              </a:p>
              <a:p>
                <a:pPr algn="ctr"/>
                <a:r>
                  <a:rPr lang="zh-CN" altLang="en-US" sz="700" b="1">
                    <a:solidFill>
                      <a:schemeClr val="bg1"/>
                    </a:solidFill>
                  </a:rPr>
                  <a:t>接口</a:t>
                </a:r>
                <a:endParaRPr lang="zh-CN" altLang="en-US" sz="700" b="1">
                  <a:solidFill>
                    <a:schemeClr val="bg1"/>
                  </a:solidFill>
                </a:endParaRPr>
              </a:p>
            </p:txBody>
          </p:sp>
        </p:grpSp>
        <p:grpSp>
          <p:nvGrpSpPr>
            <p:cNvPr id="21" name="组合 20"/>
            <p:cNvGrpSpPr/>
            <p:nvPr/>
          </p:nvGrpSpPr>
          <p:grpSpPr>
            <a:xfrm>
              <a:off x="5166" y="2044"/>
              <a:ext cx="1968" cy="575"/>
              <a:chOff x="5591" y="2001"/>
              <a:chExt cx="1968" cy="575"/>
            </a:xfrm>
          </p:grpSpPr>
          <p:grpSp>
            <p:nvGrpSpPr>
              <p:cNvPr id="443" name="组合 442"/>
              <p:cNvGrpSpPr/>
              <p:nvPr/>
            </p:nvGrpSpPr>
            <p:grpSpPr>
              <a:xfrm rot="0">
                <a:off x="6006" y="2001"/>
                <a:ext cx="1553" cy="575"/>
                <a:chOff x="5723" y="1611"/>
                <a:chExt cx="1553" cy="575"/>
              </a:xfrm>
            </p:grpSpPr>
            <p:grpSp>
              <p:nvGrpSpPr>
                <p:cNvPr id="359" name="组合 358"/>
                <p:cNvGrpSpPr/>
                <p:nvPr/>
              </p:nvGrpSpPr>
              <p:grpSpPr>
                <a:xfrm rot="0">
                  <a:off x="5723" y="1611"/>
                  <a:ext cx="737" cy="575"/>
                  <a:chOff x="2624" y="1607"/>
                  <a:chExt cx="737" cy="575"/>
                </a:xfrm>
              </p:grpSpPr>
              <p:sp>
                <p:nvSpPr>
                  <p:cNvPr id="360" name="圆角矩形 359"/>
                  <p:cNvSpPr/>
                  <p:nvPr/>
                </p:nvSpPr>
                <p:spPr>
                  <a:xfrm>
                    <a:off x="2624" y="1607"/>
                    <a:ext cx="737"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合约审查</a:t>
                    </a:r>
                    <a:endParaRPr kumimoji="1" lang="zh-CN" sz="700" b="1">
                      <a:solidFill>
                        <a:srgbClr val="3F4046"/>
                      </a:solidFill>
                    </a:endParaRPr>
                  </a:p>
                </p:txBody>
              </p:sp>
              <p:sp>
                <p:nvSpPr>
                  <p:cNvPr id="361" name="圆角矩形 360"/>
                  <p:cNvSpPr/>
                  <p:nvPr/>
                </p:nvSpPr>
                <p:spPr>
                  <a:xfrm>
                    <a:off x="2624" y="1914"/>
                    <a:ext cx="737"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身份实名</a:t>
                    </a:r>
                    <a:endParaRPr kumimoji="1" lang="zh-CN" sz="700" b="1">
                      <a:solidFill>
                        <a:srgbClr val="3F4046"/>
                      </a:solidFill>
                    </a:endParaRPr>
                  </a:p>
                </p:txBody>
              </p:sp>
            </p:grpSp>
            <p:grpSp>
              <p:nvGrpSpPr>
                <p:cNvPr id="362" name="组合 361"/>
                <p:cNvGrpSpPr/>
                <p:nvPr/>
              </p:nvGrpSpPr>
              <p:grpSpPr>
                <a:xfrm rot="0">
                  <a:off x="6539" y="1611"/>
                  <a:ext cx="737" cy="575"/>
                  <a:chOff x="3821" y="1607"/>
                  <a:chExt cx="737" cy="575"/>
                </a:xfrm>
              </p:grpSpPr>
              <p:sp>
                <p:nvSpPr>
                  <p:cNvPr id="363" name="圆角矩形 362"/>
                  <p:cNvSpPr/>
                  <p:nvPr/>
                </p:nvSpPr>
                <p:spPr>
                  <a:xfrm>
                    <a:off x="3821" y="1607"/>
                    <a:ext cx="737"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证书发放</a:t>
                    </a:r>
                    <a:endParaRPr kumimoji="1" lang="zh-CN" sz="700" b="1">
                      <a:solidFill>
                        <a:srgbClr val="3F4046"/>
                      </a:solidFill>
                    </a:endParaRPr>
                  </a:p>
                </p:txBody>
              </p:sp>
              <p:sp>
                <p:nvSpPr>
                  <p:cNvPr id="364" name="圆角矩形 363"/>
                  <p:cNvSpPr/>
                  <p:nvPr/>
                </p:nvSpPr>
                <p:spPr>
                  <a:xfrm>
                    <a:off x="3821" y="1914"/>
                    <a:ext cx="737"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sz="700" b="1">
                        <a:solidFill>
                          <a:srgbClr val="3F4046"/>
                        </a:solidFill>
                      </a:rPr>
                      <a:t>......</a:t>
                    </a:r>
                    <a:endParaRPr kumimoji="1" lang="en-US" sz="700" b="1">
                      <a:solidFill>
                        <a:srgbClr val="3F4046"/>
                      </a:solidFill>
                    </a:endParaRPr>
                  </a:p>
                </p:txBody>
              </p:sp>
            </p:grpSp>
          </p:grpSp>
          <p:sp>
            <p:nvSpPr>
              <p:cNvPr id="368" name="文本框 367"/>
              <p:cNvSpPr txBox="1"/>
              <p:nvPr/>
            </p:nvSpPr>
            <p:spPr>
              <a:xfrm>
                <a:off x="5591" y="2095"/>
                <a:ext cx="528" cy="414"/>
              </a:xfrm>
              <a:prstGeom prst="rect">
                <a:avLst/>
              </a:prstGeom>
              <a:noFill/>
            </p:spPr>
            <p:txBody>
              <a:bodyPr wrap="square" rtlCol="0">
                <a:spAutoFit/>
              </a:bodyPr>
              <a:p>
                <a:r>
                  <a:rPr lang="zh-CN" altLang="en-US" sz="700" b="1">
                    <a:solidFill>
                      <a:schemeClr val="bg1"/>
                    </a:solidFill>
                  </a:rPr>
                  <a:t>链上</a:t>
                </a:r>
                <a:endParaRPr lang="zh-CN" altLang="en-US" sz="700" b="1">
                  <a:solidFill>
                    <a:schemeClr val="bg1"/>
                  </a:solidFill>
                </a:endParaRPr>
              </a:p>
              <a:p>
                <a:r>
                  <a:rPr lang="zh-CN" altLang="en-US" sz="700" b="1">
                    <a:solidFill>
                      <a:schemeClr val="bg1"/>
                    </a:solidFill>
                  </a:rPr>
                  <a:t>管理</a:t>
                </a:r>
                <a:endParaRPr lang="zh-CN" altLang="en-US" sz="700" b="1">
                  <a:solidFill>
                    <a:schemeClr val="bg1"/>
                  </a:solidFill>
                </a:endParaRPr>
              </a:p>
            </p:txBody>
          </p:sp>
        </p:grpSp>
        <p:grpSp>
          <p:nvGrpSpPr>
            <p:cNvPr id="18" name="组合 17"/>
            <p:cNvGrpSpPr/>
            <p:nvPr/>
          </p:nvGrpSpPr>
          <p:grpSpPr>
            <a:xfrm>
              <a:off x="7143" y="2037"/>
              <a:ext cx="1967" cy="588"/>
              <a:chOff x="7535" y="1994"/>
              <a:chExt cx="1967" cy="588"/>
            </a:xfrm>
          </p:grpSpPr>
          <p:grpSp>
            <p:nvGrpSpPr>
              <p:cNvPr id="444" name="组合 443"/>
              <p:cNvGrpSpPr/>
              <p:nvPr/>
            </p:nvGrpSpPr>
            <p:grpSpPr>
              <a:xfrm rot="0">
                <a:off x="7949" y="1994"/>
                <a:ext cx="1553" cy="588"/>
                <a:chOff x="7915" y="1607"/>
                <a:chExt cx="1553" cy="588"/>
              </a:xfrm>
            </p:grpSpPr>
            <p:grpSp>
              <p:nvGrpSpPr>
                <p:cNvPr id="371" name="组合 370"/>
                <p:cNvGrpSpPr/>
                <p:nvPr/>
              </p:nvGrpSpPr>
              <p:grpSpPr>
                <a:xfrm rot="0">
                  <a:off x="7915" y="1607"/>
                  <a:ext cx="737" cy="588"/>
                  <a:chOff x="2612" y="1607"/>
                  <a:chExt cx="737" cy="588"/>
                </a:xfrm>
              </p:grpSpPr>
              <p:sp>
                <p:nvSpPr>
                  <p:cNvPr id="372" name="圆角矩形 371"/>
                  <p:cNvSpPr/>
                  <p:nvPr/>
                </p:nvSpPr>
                <p:spPr>
                  <a:xfrm>
                    <a:off x="2612" y="1607"/>
                    <a:ext cx="737"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随机数</a:t>
                    </a:r>
                    <a:endParaRPr kumimoji="1" lang="zh-CN" sz="700" b="1">
                      <a:solidFill>
                        <a:srgbClr val="3F4046"/>
                      </a:solidFill>
                    </a:endParaRPr>
                  </a:p>
                </p:txBody>
              </p:sp>
              <p:sp>
                <p:nvSpPr>
                  <p:cNvPr id="373" name="圆角矩形 372"/>
                  <p:cNvSpPr/>
                  <p:nvPr/>
                </p:nvSpPr>
                <p:spPr>
                  <a:xfrm>
                    <a:off x="2612" y="1927"/>
                    <a:ext cx="737"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隐私保护</a:t>
                    </a:r>
                    <a:endParaRPr kumimoji="1" lang="zh-CN" sz="700" b="1">
                      <a:solidFill>
                        <a:srgbClr val="3F4046"/>
                      </a:solidFill>
                    </a:endParaRPr>
                  </a:p>
                </p:txBody>
              </p:sp>
            </p:grpSp>
            <p:grpSp>
              <p:nvGrpSpPr>
                <p:cNvPr id="374" name="组合 373"/>
                <p:cNvGrpSpPr/>
                <p:nvPr/>
              </p:nvGrpSpPr>
              <p:grpSpPr>
                <a:xfrm rot="0">
                  <a:off x="8723" y="1607"/>
                  <a:ext cx="745" cy="588"/>
                  <a:chOff x="3801" y="1607"/>
                  <a:chExt cx="745" cy="588"/>
                </a:xfrm>
              </p:grpSpPr>
              <p:sp>
                <p:nvSpPr>
                  <p:cNvPr id="375" name="圆角矩形 374"/>
                  <p:cNvSpPr/>
                  <p:nvPr/>
                </p:nvSpPr>
                <p:spPr>
                  <a:xfrm>
                    <a:off x="3809" y="1607"/>
                    <a:ext cx="737"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数据运算</a:t>
                    </a:r>
                    <a:endParaRPr kumimoji="1" lang="zh-CN" sz="700" b="1">
                      <a:solidFill>
                        <a:srgbClr val="3F4046"/>
                      </a:solidFill>
                    </a:endParaRPr>
                  </a:p>
                </p:txBody>
              </p:sp>
              <p:sp>
                <p:nvSpPr>
                  <p:cNvPr id="376" name="圆角矩形 375"/>
                  <p:cNvSpPr/>
                  <p:nvPr/>
                </p:nvSpPr>
                <p:spPr>
                  <a:xfrm>
                    <a:off x="3801" y="1927"/>
                    <a:ext cx="737"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sz="700" b="1">
                        <a:solidFill>
                          <a:srgbClr val="3F4046"/>
                        </a:solidFill>
                      </a:rPr>
                      <a:t>......</a:t>
                    </a:r>
                    <a:endParaRPr kumimoji="1" lang="en-US" sz="700" b="1">
                      <a:solidFill>
                        <a:srgbClr val="3F4046"/>
                      </a:solidFill>
                    </a:endParaRPr>
                  </a:p>
                </p:txBody>
              </p:sp>
            </p:grpSp>
          </p:grpSp>
          <p:sp>
            <p:nvSpPr>
              <p:cNvPr id="377" name="文本框 376"/>
              <p:cNvSpPr txBox="1"/>
              <p:nvPr/>
            </p:nvSpPr>
            <p:spPr>
              <a:xfrm>
                <a:off x="7535" y="2095"/>
                <a:ext cx="528" cy="414"/>
              </a:xfrm>
              <a:prstGeom prst="rect">
                <a:avLst/>
              </a:prstGeom>
              <a:noFill/>
            </p:spPr>
            <p:txBody>
              <a:bodyPr wrap="square" rtlCol="0">
                <a:spAutoFit/>
              </a:bodyPr>
              <a:p>
                <a:r>
                  <a:rPr lang="zh-CN" altLang="en-US" sz="700" b="1">
                    <a:solidFill>
                      <a:schemeClr val="bg1"/>
                    </a:solidFill>
                  </a:rPr>
                  <a:t>工具</a:t>
                </a:r>
                <a:endParaRPr lang="zh-CN" altLang="en-US" sz="700" b="1">
                  <a:solidFill>
                    <a:schemeClr val="bg1"/>
                  </a:solidFill>
                </a:endParaRPr>
              </a:p>
              <a:p>
                <a:r>
                  <a:rPr lang="zh-CN" altLang="en-US" sz="700" b="1">
                    <a:solidFill>
                      <a:schemeClr val="bg1"/>
                    </a:solidFill>
                  </a:rPr>
                  <a:t>接口</a:t>
                </a:r>
                <a:endParaRPr lang="zh-CN" altLang="en-US" sz="700" b="1">
                  <a:solidFill>
                    <a:schemeClr val="bg1"/>
                  </a:solidFill>
                </a:endParaRPr>
              </a:p>
            </p:txBody>
          </p:sp>
        </p:grpSp>
        <p:grpSp>
          <p:nvGrpSpPr>
            <p:cNvPr id="19" name="组合 18"/>
            <p:cNvGrpSpPr/>
            <p:nvPr/>
          </p:nvGrpSpPr>
          <p:grpSpPr>
            <a:xfrm>
              <a:off x="9089" y="2042"/>
              <a:ext cx="1803" cy="579"/>
              <a:chOff x="9453" y="1999"/>
              <a:chExt cx="1803" cy="579"/>
            </a:xfrm>
          </p:grpSpPr>
          <p:grpSp>
            <p:nvGrpSpPr>
              <p:cNvPr id="445" name="组合 444"/>
              <p:cNvGrpSpPr/>
              <p:nvPr/>
            </p:nvGrpSpPr>
            <p:grpSpPr>
              <a:xfrm rot="0">
                <a:off x="9978" y="1999"/>
                <a:ext cx="1278" cy="579"/>
                <a:chOff x="10352" y="1616"/>
                <a:chExt cx="1278" cy="579"/>
              </a:xfrm>
            </p:grpSpPr>
            <p:grpSp>
              <p:nvGrpSpPr>
                <p:cNvPr id="387" name="组合 386"/>
                <p:cNvGrpSpPr/>
                <p:nvPr/>
              </p:nvGrpSpPr>
              <p:grpSpPr>
                <a:xfrm rot="0">
                  <a:off x="10352" y="1616"/>
                  <a:ext cx="737" cy="579"/>
                  <a:chOff x="2624" y="1616"/>
                  <a:chExt cx="737" cy="579"/>
                </a:xfrm>
              </p:grpSpPr>
              <p:sp>
                <p:nvSpPr>
                  <p:cNvPr id="388" name="圆角矩形 387"/>
                  <p:cNvSpPr/>
                  <p:nvPr/>
                </p:nvSpPr>
                <p:spPr>
                  <a:xfrm>
                    <a:off x="2624" y="1616"/>
                    <a:ext cx="737"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altLang="en-US" sz="700" b="1">
                        <a:solidFill>
                          <a:srgbClr val="3F4046"/>
                        </a:solidFill>
                      </a:rPr>
                      <a:t>数据运算</a:t>
                    </a:r>
                    <a:endParaRPr kumimoji="1" lang="zh-CN" altLang="en-US" sz="700" b="1">
                      <a:solidFill>
                        <a:srgbClr val="3F4046"/>
                      </a:solidFill>
                    </a:endParaRPr>
                  </a:p>
                </p:txBody>
              </p:sp>
              <p:sp>
                <p:nvSpPr>
                  <p:cNvPr id="389" name="圆角矩形 388"/>
                  <p:cNvSpPr/>
                  <p:nvPr/>
                </p:nvSpPr>
                <p:spPr>
                  <a:xfrm>
                    <a:off x="2624" y="1927"/>
                    <a:ext cx="737"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altLang="zh-CN" sz="700" b="1">
                        <a:solidFill>
                          <a:srgbClr val="3F4046"/>
                        </a:solidFill>
                      </a:rPr>
                      <a:t>AR</a:t>
                    </a:r>
                    <a:r>
                      <a:rPr kumimoji="1" lang="zh-CN" altLang="en-US" sz="700" b="1">
                        <a:solidFill>
                          <a:srgbClr val="3F4046"/>
                        </a:solidFill>
                      </a:rPr>
                      <a:t>、</a:t>
                    </a:r>
                    <a:r>
                      <a:rPr kumimoji="1" lang="en-US" altLang="zh-CN" sz="700" b="1">
                        <a:solidFill>
                          <a:srgbClr val="3F4046"/>
                        </a:solidFill>
                      </a:rPr>
                      <a:t>VR</a:t>
                    </a:r>
                    <a:endParaRPr kumimoji="1" lang="en-US" altLang="zh-CN" sz="700" b="1">
                      <a:solidFill>
                        <a:srgbClr val="3F4046"/>
                      </a:solidFill>
                    </a:endParaRPr>
                  </a:p>
                </p:txBody>
              </p:sp>
            </p:grpSp>
            <p:grpSp>
              <p:nvGrpSpPr>
                <p:cNvPr id="390" name="组合 389"/>
                <p:cNvGrpSpPr/>
                <p:nvPr/>
              </p:nvGrpSpPr>
              <p:grpSpPr>
                <a:xfrm rot="0">
                  <a:off x="11176" y="1616"/>
                  <a:ext cx="454" cy="579"/>
                  <a:chOff x="3829" y="1616"/>
                  <a:chExt cx="454" cy="579"/>
                </a:xfrm>
              </p:grpSpPr>
              <p:sp>
                <p:nvSpPr>
                  <p:cNvPr id="391" name="圆角矩形 390"/>
                  <p:cNvSpPr/>
                  <p:nvPr/>
                </p:nvSpPr>
                <p:spPr>
                  <a:xfrm>
                    <a:off x="3829" y="1616"/>
                    <a:ext cx="454"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altLang="zh-CN" sz="700" b="1">
                        <a:solidFill>
                          <a:srgbClr val="3F4046"/>
                        </a:solidFill>
                      </a:rPr>
                      <a:t>AI</a:t>
                    </a:r>
                    <a:endParaRPr kumimoji="1" lang="en-US" altLang="zh-CN" sz="700" b="1">
                      <a:solidFill>
                        <a:srgbClr val="3F4046"/>
                      </a:solidFill>
                    </a:endParaRPr>
                  </a:p>
                </p:txBody>
              </p:sp>
              <p:sp>
                <p:nvSpPr>
                  <p:cNvPr id="392" name="圆角矩形 391"/>
                  <p:cNvSpPr/>
                  <p:nvPr/>
                </p:nvSpPr>
                <p:spPr>
                  <a:xfrm>
                    <a:off x="3829" y="1927"/>
                    <a:ext cx="454"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sz="700" b="1">
                        <a:solidFill>
                          <a:srgbClr val="3F4046"/>
                        </a:solidFill>
                      </a:rPr>
                      <a:t>......</a:t>
                    </a:r>
                    <a:endParaRPr kumimoji="1" lang="en-US" sz="700" b="1">
                      <a:solidFill>
                        <a:srgbClr val="3F4046"/>
                      </a:solidFill>
                    </a:endParaRPr>
                  </a:p>
                </p:txBody>
              </p:sp>
            </p:grpSp>
          </p:grpSp>
          <p:sp>
            <p:nvSpPr>
              <p:cNvPr id="393" name="文本框 392"/>
              <p:cNvSpPr txBox="1"/>
              <p:nvPr/>
            </p:nvSpPr>
            <p:spPr>
              <a:xfrm>
                <a:off x="9453" y="2095"/>
                <a:ext cx="648" cy="414"/>
              </a:xfrm>
              <a:prstGeom prst="rect">
                <a:avLst/>
              </a:prstGeom>
              <a:noFill/>
            </p:spPr>
            <p:txBody>
              <a:bodyPr wrap="square" rtlCol="0">
                <a:spAutoFit/>
              </a:bodyPr>
              <a:p>
                <a:pPr algn="ctr"/>
                <a:r>
                  <a:rPr lang="zh-CN" altLang="en-US" sz="700" b="1">
                    <a:solidFill>
                      <a:schemeClr val="bg1"/>
                    </a:solidFill>
                  </a:rPr>
                  <a:t>第三方</a:t>
                </a:r>
                <a:endParaRPr lang="zh-CN" altLang="en-US" sz="700" b="1">
                  <a:solidFill>
                    <a:schemeClr val="bg1"/>
                  </a:solidFill>
                </a:endParaRPr>
              </a:p>
              <a:p>
                <a:pPr algn="ctr"/>
                <a:r>
                  <a:rPr lang="zh-CN" altLang="en-US" sz="700" b="1">
                    <a:solidFill>
                      <a:schemeClr val="bg1"/>
                    </a:solidFill>
                  </a:rPr>
                  <a:t>接口</a:t>
                </a:r>
                <a:endParaRPr lang="zh-CN" altLang="en-US" sz="700" b="1">
                  <a:solidFill>
                    <a:schemeClr val="bg1"/>
                  </a:solidFill>
                </a:endParaRPr>
              </a:p>
            </p:txBody>
          </p:sp>
        </p:grpSp>
        <p:sp>
          <p:nvSpPr>
            <p:cNvPr id="45" name="文本框 44"/>
            <p:cNvSpPr txBox="1"/>
            <p:nvPr/>
          </p:nvSpPr>
          <p:spPr>
            <a:xfrm>
              <a:off x="1799" y="1944"/>
              <a:ext cx="418" cy="704"/>
            </a:xfrm>
            <a:prstGeom prst="rect">
              <a:avLst/>
            </a:prstGeom>
            <a:noFill/>
          </p:spPr>
          <p:txBody>
            <a:bodyPr wrap="square" rtlCol="0">
              <a:spAutoFit/>
            </a:bodyPr>
            <a:p>
              <a:r>
                <a:rPr lang="zh-CN" altLang="en-US" sz="700" b="1">
                  <a:solidFill>
                    <a:schemeClr val="bg1"/>
                  </a:solidFill>
                </a:rPr>
                <a:t>服</a:t>
              </a:r>
              <a:endParaRPr lang="zh-CN" altLang="en-US" sz="700" b="1">
                <a:solidFill>
                  <a:schemeClr val="bg1"/>
                </a:solidFill>
              </a:endParaRPr>
            </a:p>
            <a:p>
              <a:r>
                <a:rPr lang="zh-CN" altLang="en-US" sz="700" b="1">
                  <a:solidFill>
                    <a:schemeClr val="bg1"/>
                  </a:solidFill>
                </a:rPr>
                <a:t>务</a:t>
              </a:r>
              <a:endParaRPr lang="zh-CN" altLang="en-US" sz="700" b="1">
                <a:solidFill>
                  <a:schemeClr val="bg1"/>
                </a:solidFill>
              </a:endParaRPr>
            </a:p>
            <a:p>
              <a:r>
                <a:rPr lang="zh-CN" altLang="en-US" sz="700" b="1">
                  <a:solidFill>
                    <a:schemeClr val="bg1"/>
                  </a:solidFill>
                </a:rPr>
                <a:t>接</a:t>
              </a:r>
              <a:endParaRPr lang="zh-CN" altLang="en-US" sz="700" b="1">
                <a:solidFill>
                  <a:schemeClr val="bg1"/>
                </a:solidFill>
              </a:endParaRPr>
            </a:p>
            <a:p>
              <a:r>
                <a:rPr lang="zh-CN" altLang="en-US" sz="700" b="1">
                  <a:solidFill>
                    <a:schemeClr val="bg1"/>
                  </a:solidFill>
                </a:rPr>
                <a:t>口</a:t>
              </a:r>
              <a:endParaRPr lang="zh-CN" altLang="en-US" sz="700" b="1">
                <a:solidFill>
                  <a:schemeClr val="bg1"/>
                </a:solidFill>
              </a:endParaRPr>
            </a:p>
          </p:txBody>
        </p:sp>
        <p:grpSp>
          <p:nvGrpSpPr>
            <p:cNvPr id="14" name="组合 13"/>
            <p:cNvGrpSpPr/>
            <p:nvPr/>
          </p:nvGrpSpPr>
          <p:grpSpPr>
            <a:xfrm>
              <a:off x="3811" y="3108"/>
              <a:ext cx="4488" cy="3411"/>
              <a:chOff x="4349" y="3114"/>
              <a:chExt cx="4488" cy="3411"/>
            </a:xfrm>
          </p:grpSpPr>
          <p:sp>
            <p:nvSpPr>
              <p:cNvPr id="93" name="圆角矩形 92"/>
              <p:cNvSpPr/>
              <p:nvPr/>
            </p:nvSpPr>
            <p:spPr>
              <a:xfrm>
                <a:off x="4368" y="3255"/>
                <a:ext cx="4469" cy="3270"/>
              </a:xfrm>
              <a:prstGeom prst="roundRect">
                <a:avLst>
                  <a:gd name="adj" fmla="val 0"/>
                </a:avLst>
              </a:prstGeom>
              <a:solidFill>
                <a:srgbClr val="F6F8FC"/>
              </a:solidFill>
              <a:ln w="6350" cmpd="sng">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sz="700">
                  <a:solidFill>
                    <a:schemeClr val="tx1">
                      <a:lumMod val="85000"/>
                      <a:lumOff val="15000"/>
                    </a:schemeClr>
                  </a:solidFill>
                </a:endParaRPr>
              </a:p>
            </p:txBody>
          </p:sp>
          <p:sp>
            <p:nvSpPr>
              <p:cNvPr id="102" name="圆角矩形 101"/>
              <p:cNvSpPr/>
              <p:nvPr/>
            </p:nvSpPr>
            <p:spPr>
              <a:xfrm>
                <a:off x="5837" y="3114"/>
                <a:ext cx="1531" cy="283"/>
              </a:xfrm>
              <a:prstGeom prst="roundRect">
                <a:avLst>
                  <a:gd name="adj" fmla="val 0"/>
                </a:avLst>
              </a:prstGeom>
              <a:gradFill>
                <a:gsLst>
                  <a:gs pos="100000">
                    <a:srgbClr val="2E49C6"/>
                  </a:gs>
                  <a:gs pos="0">
                    <a:srgbClr val="475FE4"/>
                  </a:gs>
                </a:gsLst>
                <a:lin ang="5400000" scaled="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altLang="zh-CN" sz="700" b="1">
                    <a:solidFill>
                      <a:schemeClr val="bg1"/>
                    </a:solidFill>
                  </a:rPr>
                  <a:t>StraitChain Core</a:t>
                </a:r>
                <a:endParaRPr kumimoji="1" lang="en-US" altLang="zh-CN" sz="700" b="1">
                  <a:solidFill>
                    <a:schemeClr val="bg1"/>
                  </a:solidFill>
                </a:endParaRPr>
              </a:p>
            </p:txBody>
          </p:sp>
          <p:grpSp>
            <p:nvGrpSpPr>
              <p:cNvPr id="12" name="组合 11"/>
              <p:cNvGrpSpPr/>
              <p:nvPr/>
            </p:nvGrpSpPr>
            <p:grpSpPr>
              <a:xfrm>
                <a:off x="4349" y="3465"/>
                <a:ext cx="4344" cy="2846"/>
                <a:chOff x="4773" y="3465"/>
                <a:chExt cx="4344" cy="2846"/>
              </a:xfrm>
            </p:grpSpPr>
            <p:sp>
              <p:nvSpPr>
                <p:cNvPr id="476" name="圆角矩形 475"/>
                <p:cNvSpPr/>
                <p:nvPr/>
              </p:nvSpPr>
              <p:spPr>
                <a:xfrm>
                  <a:off x="4956" y="3780"/>
                  <a:ext cx="737" cy="268"/>
                </a:xfrm>
                <a:prstGeom prst="roundRect">
                  <a:avLst>
                    <a:gd name="adj" fmla="val 0"/>
                  </a:avLst>
                </a:prstGeom>
                <a:solidFill>
                  <a:srgbClr val="F6F8FC"/>
                </a:solidFill>
                <a:ln w="3175">
                  <a:solidFill>
                    <a:srgbClr val="C2C7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数据监管</a:t>
                  </a:r>
                  <a:endParaRPr kumimoji="1" lang="zh-CN" sz="700" b="1">
                    <a:solidFill>
                      <a:srgbClr val="3F4046"/>
                    </a:solidFill>
                  </a:endParaRPr>
                </a:p>
              </p:txBody>
            </p:sp>
            <p:sp>
              <p:nvSpPr>
                <p:cNvPr id="477" name="圆角矩形 476"/>
                <p:cNvSpPr/>
                <p:nvPr/>
              </p:nvSpPr>
              <p:spPr>
                <a:xfrm>
                  <a:off x="7524" y="3780"/>
                  <a:ext cx="737" cy="268"/>
                </a:xfrm>
                <a:prstGeom prst="roundRect">
                  <a:avLst>
                    <a:gd name="adj" fmla="val 0"/>
                  </a:avLst>
                </a:prstGeom>
                <a:solidFill>
                  <a:srgbClr val="F6F8FC"/>
                </a:solidFill>
                <a:ln w="3175">
                  <a:solidFill>
                    <a:srgbClr val="C2C7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合约审核</a:t>
                  </a:r>
                  <a:endParaRPr kumimoji="1" lang="zh-CN" sz="700" b="1">
                    <a:solidFill>
                      <a:srgbClr val="3F4046"/>
                    </a:solidFill>
                  </a:endParaRPr>
                </a:p>
              </p:txBody>
            </p:sp>
            <p:sp>
              <p:nvSpPr>
                <p:cNvPr id="479" name="圆角矩形 478"/>
                <p:cNvSpPr/>
                <p:nvPr/>
              </p:nvSpPr>
              <p:spPr>
                <a:xfrm>
                  <a:off x="5812" y="3780"/>
                  <a:ext cx="737" cy="268"/>
                </a:xfrm>
                <a:prstGeom prst="roundRect">
                  <a:avLst>
                    <a:gd name="adj" fmla="val 0"/>
                  </a:avLst>
                </a:prstGeom>
                <a:solidFill>
                  <a:srgbClr val="F6F8FC"/>
                </a:solidFill>
                <a:ln w="3175">
                  <a:solidFill>
                    <a:srgbClr val="C2C7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服务审核</a:t>
                  </a:r>
                  <a:endParaRPr kumimoji="1" lang="zh-CN" sz="700" b="1">
                    <a:solidFill>
                      <a:srgbClr val="3F4046"/>
                    </a:solidFill>
                  </a:endParaRPr>
                </a:p>
              </p:txBody>
            </p:sp>
            <p:sp>
              <p:nvSpPr>
                <p:cNvPr id="480" name="圆角矩形 479"/>
                <p:cNvSpPr/>
                <p:nvPr/>
              </p:nvSpPr>
              <p:spPr>
                <a:xfrm>
                  <a:off x="8380" y="3780"/>
                  <a:ext cx="737" cy="268"/>
                </a:xfrm>
                <a:prstGeom prst="roundRect">
                  <a:avLst>
                    <a:gd name="adj" fmla="val 0"/>
                  </a:avLst>
                </a:prstGeom>
                <a:solidFill>
                  <a:srgbClr val="F6F8FC"/>
                </a:solidFill>
                <a:ln w="3175">
                  <a:solidFill>
                    <a:srgbClr val="C2C7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组织管理</a:t>
                  </a:r>
                  <a:endParaRPr kumimoji="1" lang="zh-CN" sz="700" b="1">
                    <a:solidFill>
                      <a:srgbClr val="3F4046"/>
                    </a:solidFill>
                  </a:endParaRPr>
                </a:p>
              </p:txBody>
            </p:sp>
            <p:sp>
              <p:nvSpPr>
                <p:cNvPr id="484" name="文本框 483"/>
                <p:cNvSpPr txBox="1"/>
                <p:nvPr/>
              </p:nvSpPr>
              <p:spPr>
                <a:xfrm>
                  <a:off x="4801" y="3465"/>
                  <a:ext cx="888" cy="268"/>
                </a:xfrm>
                <a:prstGeom prst="rect">
                  <a:avLst/>
                </a:prstGeom>
                <a:noFill/>
              </p:spPr>
              <p:txBody>
                <a:bodyPr wrap="square" rtlCol="0">
                  <a:spAutoFit/>
                </a:bodyPr>
                <a:p>
                  <a:pPr algn="ctr"/>
                  <a:r>
                    <a:rPr lang="zh-CN" altLang="en-US" sz="700" b="1">
                      <a:solidFill>
                        <a:srgbClr val="2B46C2"/>
                      </a:solidFill>
                    </a:rPr>
                    <a:t>监管和治理</a:t>
                  </a:r>
                  <a:endParaRPr lang="zh-CN" altLang="en-US" sz="700" b="1">
                    <a:solidFill>
                      <a:srgbClr val="2B46C2"/>
                    </a:solidFill>
                  </a:endParaRPr>
                </a:p>
              </p:txBody>
            </p:sp>
            <p:sp>
              <p:nvSpPr>
                <p:cNvPr id="498" name="圆角矩形 497"/>
                <p:cNvSpPr/>
                <p:nvPr/>
              </p:nvSpPr>
              <p:spPr>
                <a:xfrm>
                  <a:off x="6668" y="3780"/>
                  <a:ext cx="737" cy="268"/>
                </a:xfrm>
                <a:prstGeom prst="roundRect">
                  <a:avLst>
                    <a:gd name="adj" fmla="val 0"/>
                  </a:avLst>
                </a:prstGeom>
                <a:solidFill>
                  <a:srgbClr val="F6F8FC"/>
                </a:solidFill>
                <a:ln w="3175">
                  <a:solidFill>
                    <a:srgbClr val="C2C7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节点准入</a:t>
                  </a:r>
                  <a:endParaRPr kumimoji="1" lang="zh-CN" sz="700" b="1">
                    <a:solidFill>
                      <a:srgbClr val="3F4046"/>
                    </a:solidFill>
                  </a:endParaRPr>
                </a:p>
              </p:txBody>
            </p:sp>
            <p:sp>
              <p:nvSpPr>
                <p:cNvPr id="499" name="圆角矩形 498"/>
                <p:cNvSpPr/>
                <p:nvPr/>
              </p:nvSpPr>
              <p:spPr>
                <a:xfrm>
                  <a:off x="4956" y="4099"/>
                  <a:ext cx="737" cy="268"/>
                </a:xfrm>
                <a:prstGeom prst="roundRect">
                  <a:avLst>
                    <a:gd name="adj" fmla="val 0"/>
                  </a:avLst>
                </a:prstGeom>
                <a:solidFill>
                  <a:srgbClr val="F6F8FC"/>
                </a:solidFill>
                <a:ln w="3175">
                  <a:solidFill>
                    <a:srgbClr val="C2C7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平台治理</a:t>
                  </a:r>
                  <a:endParaRPr kumimoji="1" lang="zh-CN" sz="700" b="1">
                    <a:solidFill>
                      <a:srgbClr val="3F4046"/>
                    </a:solidFill>
                  </a:endParaRPr>
                </a:p>
              </p:txBody>
            </p:sp>
            <p:sp>
              <p:nvSpPr>
                <p:cNvPr id="500" name="圆角矩形 499"/>
                <p:cNvSpPr/>
                <p:nvPr/>
              </p:nvSpPr>
              <p:spPr>
                <a:xfrm>
                  <a:off x="5812" y="4099"/>
                  <a:ext cx="737" cy="268"/>
                </a:xfrm>
                <a:prstGeom prst="roundRect">
                  <a:avLst>
                    <a:gd name="adj" fmla="val 0"/>
                  </a:avLst>
                </a:prstGeom>
                <a:solidFill>
                  <a:srgbClr val="F6F8FC"/>
                </a:solidFill>
                <a:ln w="3175">
                  <a:solidFill>
                    <a:srgbClr val="C2C7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计费管理</a:t>
                  </a:r>
                  <a:endParaRPr kumimoji="1" lang="zh-CN" sz="700" b="1">
                    <a:solidFill>
                      <a:srgbClr val="3F4046"/>
                    </a:solidFill>
                  </a:endParaRPr>
                </a:p>
              </p:txBody>
            </p:sp>
            <p:sp>
              <p:nvSpPr>
                <p:cNvPr id="501" name="圆角矩形 500"/>
                <p:cNvSpPr/>
                <p:nvPr/>
              </p:nvSpPr>
              <p:spPr>
                <a:xfrm>
                  <a:off x="6668" y="4099"/>
                  <a:ext cx="737" cy="268"/>
                </a:xfrm>
                <a:prstGeom prst="roundRect">
                  <a:avLst>
                    <a:gd name="adj" fmla="val 0"/>
                  </a:avLst>
                </a:prstGeom>
                <a:solidFill>
                  <a:srgbClr val="F6F8FC"/>
                </a:solidFill>
                <a:ln w="3175">
                  <a:solidFill>
                    <a:srgbClr val="C2C7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链管理</a:t>
                  </a:r>
                  <a:endParaRPr kumimoji="1" lang="zh-CN" sz="700" b="1">
                    <a:solidFill>
                      <a:srgbClr val="3F4046"/>
                    </a:solidFill>
                  </a:endParaRPr>
                </a:p>
              </p:txBody>
            </p:sp>
            <p:sp>
              <p:nvSpPr>
                <p:cNvPr id="502" name="圆角矩形 501"/>
                <p:cNvSpPr/>
                <p:nvPr/>
              </p:nvSpPr>
              <p:spPr>
                <a:xfrm>
                  <a:off x="7524" y="4099"/>
                  <a:ext cx="737" cy="268"/>
                </a:xfrm>
                <a:prstGeom prst="roundRect">
                  <a:avLst>
                    <a:gd name="adj" fmla="val 0"/>
                  </a:avLst>
                </a:prstGeom>
                <a:solidFill>
                  <a:srgbClr val="F6F8FC"/>
                </a:solidFill>
                <a:ln w="3175">
                  <a:solidFill>
                    <a:srgbClr val="C2C7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altLang="zh-CN" sz="700" b="1">
                      <a:solidFill>
                        <a:srgbClr val="3F4046"/>
                      </a:solidFill>
                    </a:rPr>
                    <a:t>......</a:t>
                  </a:r>
                  <a:endParaRPr kumimoji="1" lang="en-US" altLang="zh-CN" sz="700" b="1">
                    <a:solidFill>
                      <a:srgbClr val="3F4046"/>
                    </a:solidFill>
                  </a:endParaRPr>
                </a:p>
              </p:txBody>
            </p:sp>
            <p:sp>
              <p:nvSpPr>
                <p:cNvPr id="505" name="圆角矩形 504"/>
                <p:cNvSpPr/>
                <p:nvPr/>
              </p:nvSpPr>
              <p:spPr>
                <a:xfrm>
                  <a:off x="4956" y="4747"/>
                  <a:ext cx="737" cy="268"/>
                </a:xfrm>
                <a:prstGeom prst="roundRect">
                  <a:avLst>
                    <a:gd name="adj" fmla="val 0"/>
                  </a:avLst>
                </a:prstGeom>
                <a:solidFill>
                  <a:srgbClr val="F6F8FC"/>
                </a:solidFill>
                <a:ln w="3175">
                  <a:solidFill>
                    <a:srgbClr val="C2C7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国密算法</a:t>
                  </a:r>
                  <a:endParaRPr kumimoji="1" lang="zh-CN" sz="700" b="1">
                    <a:solidFill>
                      <a:srgbClr val="3F4046"/>
                    </a:solidFill>
                  </a:endParaRPr>
                </a:p>
              </p:txBody>
            </p:sp>
            <p:sp>
              <p:nvSpPr>
                <p:cNvPr id="506" name="圆角矩形 505"/>
                <p:cNvSpPr/>
                <p:nvPr/>
              </p:nvSpPr>
              <p:spPr>
                <a:xfrm>
                  <a:off x="7524" y="4747"/>
                  <a:ext cx="907" cy="268"/>
                </a:xfrm>
                <a:prstGeom prst="roundRect">
                  <a:avLst>
                    <a:gd name="adj" fmla="val 0"/>
                  </a:avLst>
                </a:prstGeom>
                <a:solidFill>
                  <a:srgbClr val="F6F8FC"/>
                </a:solidFill>
                <a:ln w="3175">
                  <a:solidFill>
                    <a:srgbClr val="C2C7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零知识证明</a:t>
                  </a:r>
                  <a:endParaRPr kumimoji="1" lang="zh-CN" sz="700" b="1">
                    <a:solidFill>
                      <a:srgbClr val="3F4046"/>
                    </a:solidFill>
                  </a:endParaRPr>
                </a:p>
              </p:txBody>
            </p:sp>
            <p:sp>
              <p:nvSpPr>
                <p:cNvPr id="507" name="圆角矩形 506"/>
                <p:cNvSpPr/>
                <p:nvPr/>
              </p:nvSpPr>
              <p:spPr>
                <a:xfrm>
                  <a:off x="5812" y="4747"/>
                  <a:ext cx="737" cy="268"/>
                </a:xfrm>
                <a:prstGeom prst="roundRect">
                  <a:avLst>
                    <a:gd name="adj" fmla="val 0"/>
                  </a:avLst>
                </a:prstGeom>
                <a:solidFill>
                  <a:srgbClr val="F6F8FC"/>
                </a:solidFill>
                <a:ln w="3175">
                  <a:solidFill>
                    <a:srgbClr val="C2C7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交易验真</a:t>
                  </a:r>
                  <a:endParaRPr kumimoji="1" lang="zh-CN" sz="700" b="1">
                    <a:solidFill>
                      <a:srgbClr val="3F4046"/>
                    </a:solidFill>
                  </a:endParaRPr>
                </a:p>
              </p:txBody>
            </p:sp>
            <p:sp>
              <p:nvSpPr>
                <p:cNvPr id="508" name="圆角矩形 507"/>
                <p:cNvSpPr/>
                <p:nvPr/>
              </p:nvSpPr>
              <p:spPr>
                <a:xfrm>
                  <a:off x="8550" y="4747"/>
                  <a:ext cx="567" cy="268"/>
                </a:xfrm>
                <a:prstGeom prst="roundRect">
                  <a:avLst>
                    <a:gd name="adj" fmla="val 0"/>
                  </a:avLst>
                </a:prstGeom>
                <a:solidFill>
                  <a:srgbClr val="F6F8FC"/>
                </a:solidFill>
                <a:ln w="3175">
                  <a:solidFill>
                    <a:srgbClr val="C2C7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altLang="zh-CN" sz="700" b="1">
                      <a:solidFill>
                        <a:srgbClr val="3F4046"/>
                      </a:solidFill>
                    </a:rPr>
                    <a:t>......</a:t>
                  </a:r>
                  <a:endParaRPr kumimoji="1" lang="en-US" altLang="zh-CN" sz="700" b="1">
                    <a:solidFill>
                      <a:srgbClr val="3F4046"/>
                    </a:solidFill>
                  </a:endParaRPr>
                </a:p>
              </p:txBody>
            </p:sp>
            <p:sp>
              <p:nvSpPr>
                <p:cNvPr id="509" name="文本框 508"/>
                <p:cNvSpPr txBox="1"/>
                <p:nvPr/>
              </p:nvSpPr>
              <p:spPr>
                <a:xfrm>
                  <a:off x="4801" y="4432"/>
                  <a:ext cx="888" cy="268"/>
                </a:xfrm>
                <a:prstGeom prst="rect">
                  <a:avLst/>
                </a:prstGeom>
                <a:noFill/>
              </p:spPr>
              <p:txBody>
                <a:bodyPr wrap="square" rtlCol="0">
                  <a:spAutoFit/>
                </a:bodyPr>
                <a:p>
                  <a:pPr algn="ctr"/>
                  <a:r>
                    <a:rPr lang="zh-CN" altLang="en-US" sz="700" b="1">
                      <a:solidFill>
                        <a:srgbClr val="2B46C2"/>
                      </a:solidFill>
                    </a:rPr>
                    <a:t>安全和隐私</a:t>
                  </a:r>
                  <a:endParaRPr lang="zh-CN" altLang="en-US" sz="700" b="1">
                    <a:solidFill>
                      <a:srgbClr val="2B46C2"/>
                    </a:solidFill>
                  </a:endParaRPr>
                </a:p>
              </p:txBody>
            </p:sp>
            <p:sp>
              <p:nvSpPr>
                <p:cNvPr id="510" name="圆角矩形 509"/>
                <p:cNvSpPr/>
                <p:nvPr/>
              </p:nvSpPr>
              <p:spPr>
                <a:xfrm>
                  <a:off x="6668" y="4747"/>
                  <a:ext cx="737" cy="268"/>
                </a:xfrm>
                <a:prstGeom prst="roundRect">
                  <a:avLst>
                    <a:gd name="adj" fmla="val 0"/>
                  </a:avLst>
                </a:prstGeom>
                <a:solidFill>
                  <a:srgbClr val="F6F8FC"/>
                </a:solidFill>
                <a:ln w="3175">
                  <a:solidFill>
                    <a:srgbClr val="C2C7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同态加密</a:t>
                  </a:r>
                  <a:endParaRPr kumimoji="1" lang="zh-CN" sz="700" b="1">
                    <a:solidFill>
                      <a:srgbClr val="3F4046"/>
                    </a:solidFill>
                  </a:endParaRPr>
                </a:p>
              </p:txBody>
            </p:sp>
            <p:sp>
              <p:nvSpPr>
                <p:cNvPr id="517" name="圆角矩形 516"/>
                <p:cNvSpPr/>
                <p:nvPr/>
              </p:nvSpPr>
              <p:spPr>
                <a:xfrm>
                  <a:off x="4967" y="5395"/>
                  <a:ext cx="850" cy="268"/>
                </a:xfrm>
                <a:prstGeom prst="roundRect">
                  <a:avLst>
                    <a:gd name="adj" fmla="val 0"/>
                  </a:avLst>
                </a:prstGeom>
                <a:solidFill>
                  <a:srgbClr val="F6F8FC"/>
                </a:solidFill>
                <a:ln w="3175">
                  <a:solidFill>
                    <a:srgbClr val="C2C7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altLang="zh-CN" sz="700" b="1">
                      <a:solidFill>
                        <a:srgbClr val="3F4046"/>
                      </a:solidFill>
                    </a:rPr>
                    <a:t>SC-</a:t>
                  </a:r>
                  <a:r>
                    <a:rPr kumimoji="1" lang="zh-CN" altLang="en-US" sz="700" b="1">
                      <a:solidFill>
                        <a:srgbClr val="3F4046"/>
                      </a:solidFill>
                    </a:rPr>
                    <a:t>验证器</a:t>
                  </a:r>
                  <a:endParaRPr kumimoji="1" lang="zh-CN" altLang="en-US" sz="700" b="1">
                    <a:solidFill>
                      <a:srgbClr val="3F4046"/>
                    </a:solidFill>
                  </a:endParaRPr>
                </a:p>
              </p:txBody>
            </p:sp>
            <p:sp>
              <p:nvSpPr>
                <p:cNvPr id="518" name="圆角矩形 517"/>
                <p:cNvSpPr/>
                <p:nvPr/>
              </p:nvSpPr>
              <p:spPr>
                <a:xfrm>
                  <a:off x="8096" y="5395"/>
                  <a:ext cx="1020" cy="268"/>
                </a:xfrm>
                <a:prstGeom prst="roundRect">
                  <a:avLst>
                    <a:gd name="adj" fmla="val 0"/>
                  </a:avLst>
                </a:prstGeom>
                <a:solidFill>
                  <a:srgbClr val="F6F8FC"/>
                </a:solidFill>
                <a:ln w="3175">
                  <a:solidFill>
                    <a:srgbClr val="C2C7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数据锚定引擎</a:t>
                  </a:r>
                  <a:endParaRPr kumimoji="1" lang="zh-CN" sz="700" b="1">
                    <a:solidFill>
                      <a:srgbClr val="3F4046"/>
                    </a:solidFill>
                  </a:endParaRPr>
                </a:p>
              </p:txBody>
            </p:sp>
            <p:sp>
              <p:nvSpPr>
                <p:cNvPr id="519" name="圆角矩形 518"/>
                <p:cNvSpPr/>
                <p:nvPr/>
              </p:nvSpPr>
              <p:spPr>
                <a:xfrm>
                  <a:off x="5934" y="5395"/>
                  <a:ext cx="737" cy="268"/>
                </a:xfrm>
                <a:prstGeom prst="roundRect">
                  <a:avLst>
                    <a:gd name="adj" fmla="val 0"/>
                  </a:avLst>
                </a:prstGeom>
                <a:solidFill>
                  <a:srgbClr val="F6F8FC"/>
                </a:solidFill>
                <a:ln w="3175">
                  <a:solidFill>
                    <a:srgbClr val="C2C7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altLang="zh-CN" sz="700" b="1">
                      <a:solidFill>
                        <a:srgbClr val="3F4046"/>
                      </a:solidFill>
                    </a:rPr>
                    <a:t>SC-DID</a:t>
                  </a:r>
                  <a:endParaRPr kumimoji="1" lang="en-US" altLang="zh-CN" sz="700" b="1">
                    <a:solidFill>
                      <a:srgbClr val="3F4046"/>
                    </a:solidFill>
                  </a:endParaRPr>
                </a:p>
              </p:txBody>
            </p:sp>
            <p:sp>
              <p:nvSpPr>
                <p:cNvPr id="521" name="文本框 520"/>
                <p:cNvSpPr txBox="1"/>
                <p:nvPr/>
              </p:nvSpPr>
              <p:spPr>
                <a:xfrm>
                  <a:off x="4813" y="5080"/>
                  <a:ext cx="768" cy="268"/>
                </a:xfrm>
                <a:prstGeom prst="rect">
                  <a:avLst/>
                </a:prstGeom>
                <a:noFill/>
              </p:spPr>
              <p:txBody>
                <a:bodyPr wrap="square" rtlCol="0">
                  <a:spAutoFit/>
                </a:bodyPr>
                <a:p>
                  <a:pPr algn="ctr"/>
                  <a:r>
                    <a:rPr lang="zh-CN" altLang="en-US" sz="700" b="1">
                      <a:solidFill>
                        <a:srgbClr val="2B46C2"/>
                      </a:solidFill>
                    </a:rPr>
                    <a:t>统一服务</a:t>
                  </a:r>
                  <a:endParaRPr lang="zh-CN" altLang="en-US" sz="700" b="1">
                    <a:solidFill>
                      <a:srgbClr val="2B46C2"/>
                    </a:solidFill>
                  </a:endParaRPr>
                </a:p>
              </p:txBody>
            </p:sp>
            <p:sp>
              <p:nvSpPr>
                <p:cNvPr id="522" name="圆角矩形 521"/>
                <p:cNvSpPr/>
                <p:nvPr/>
              </p:nvSpPr>
              <p:spPr>
                <a:xfrm>
                  <a:off x="6788" y="5395"/>
                  <a:ext cx="1191" cy="268"/>
                </a:xfrm>
                <a:prstGeom prst="roundRect">
                  <a:avLst>
                    <a:gd name="adj" fmla="val 0"/>
                  </a:avLst>
                </a:prstGeom>
                <a:solidFill>
                  <a:srgbClr val="F6F8FC"/>
                </a:solidFill>
                <a:ln w="3175">
                  <a:solidFill>
                    <a:srgbClr val="C2C7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随机数生成引擎</a:t>
                  </a:r>
                  <a:endParaRPr kumimoji="1" lang="zh-CN" sz="700" b="1">
                    <a:solidFill>
                      <a:srgbClr val="3F4046"/>
                    </a:solidFill>
                  </a:endParaRPr>
                </a:p>
              </p:txBody>
            </p:sp>
            <p:sp>
              <p:nvSpPr>
                <p:cNvPr id="525" name="圆角矩形 524"/>
                <p:cNvSpPr/>
                <p:nvPr/>
              </p:nvSpPr>
              <p:spPr>
                <a:xfrm>
                  <a:off x="4967" y="6043"/>
                  <a:ext cx="1134" cy="268"/>
                </a:xfrm>
                <a:prstGeom prst="roundRect">
                  <a:avLst>
                    <a:gd name="adj" fmla="val 0"/>
                  </a:avLst>
                </a:prstGeom>
                <a:solidFill>
                  <a:srgbClr val="31ECC3">
                    <a:alpha val="10000"/>
                  </a:srgbClr>
                </a:solidFill>
                <a:ln w="3175">
                  <a:solidFill>
                    <a:srgbClr val="31ECC3"/>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altLang="zh-CN" sz="700" b="1">
                      <a:solidFill>
                        <a:srgbClr val="3F4046"/>
                      </a:solidFill>
                    </a:rPr>
                    <a:t>CID</a:t>
                  </a:r>
                  <a:r>
                    <a:rPr kumimoji="1" lang="zh-CN" altLang="en-US" sz="700" b="1">
                      <a:solidFill>
                        <a:srgbClr val="3F4046"/>
                      </a:solidFill>
                    </a:rPr>
                    <a:t>记录和管理</a:t>
                  </a:r>
                  <a:endParaRPr kumimoji="1" lang="zh-CN" altLang="en-US" sz="700" b="1">
                    <a:solidFill>
                      <a:srgbClr val="3F4046"/>
                    </a:solidFill>
                  </a:endParaRPr>
                </a:p>
              </p:txBody>
            </p:sp>
            <p:sp>
              <p:nvSpPr>
                <p:cNvPr id="526" name="圆角矩形 525"/>
                <p:cNvSpPr/>
                <p:nvPr/>
              </p:nvSpPr>
              <p:spPr>
                <a:xfrm>
                  <a:off x="8209" y="6043"/>
                  <a:ext cx="907" cy="268"/>
                </a:xfrm>
                <a:prstGeom prst="roundRect">
                  <a:avLst>
                    <a:gd name="adj" fmla="val 0"/>
                  </a:avLst>
                </a:prstGeom>
                <a:solidFill>
                  <a:srgbClr val="31ECC3">
                    <a:alpha val="10000"/>
                  </a:srgbClr>
                </a:solidFill>
                <a:ln w="3175">
                  <a:solidFill>
                    <a:srgbClr val="31ECC3"/>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存储计费</a:t>
                  </a:r>
                  <a:endParaRPr kumimoji="1" lang="zh-CN" sz="700" b="1">
                    <a:solidFill>
                      <a:srgbClr val="3F4046"/>
                    </a:solidFill>
                  </a:endParaRPr>
                </a:p>
              </p:txBody>
            </p:sp>
            <p:sp>
              <p:nvSpPr>
                <p:cNvPr id="527" name="圆角矩形 526"/>
                <p:cNvSpPr/>
                <p:nvPr/>
              </p:nvSpPr>
              <p:spPr>
                <a:xfrm>
                  <a:off x="6218" y="6043"/>
                  <a:ext cx="850" cy="268"/>
                </a:xfrm>
                <a:prstGeom prst="roundRect">
                  <a:avLst>
                    <a:gd name="adj" fmla="val 0"/>
                  </a:avLst>
                </a:prstGeom>
                <a:solidFill>
                  <a:srgbClr val="31ECC3">
                    <a:alpha val="10000"/>
                  </a:srgbClr>
                </a:solidFill>
                <a:ln w="3175">
                  <a:solidFill>
                    <a:srgbClr val="31ECC3"/>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altLang="en-US" sz="700" b="1">
                      <a:solidFill>
                        <a:srgbClr val="3F4046"/>
                      </a:solidFill>
                    </a:rPr>
                    <a:t>权限管理</a:t>
                  </a:r>
                  <a:endParaRPr kumimoji="1" lang="zh-CN" altLang="en-US" sz="700" b="1">
                    <a:solidFill>
                      <a:srgbClr val="3F4046"/>
                    </a:solidFill>
                  </a:endParaRPr>
                </a:p>
              </p:txBody>
            </p:sp>
            <p:sp>
              <p:nvSpPr>
                <p:cNvPr id="528" name="文本框 527"/>
                <p:cNvSpPr txBox="1"/>
                <p:nvPr/>
              </p:nvSpPr>
              <p:spPr>
                <a:xfrm>
                  <a:off x="4773" y="5728"/>
                  <a:ext cx="1154" cy="268"/>
                </a:xfrm>
                <a:prstGeom prst="rect">
                  <a:avLst/>
                </a:prstGeom>
                <a:noFill/>
              </p:spPr>
              <p:txBody>
                <a:bodyPr wrap="square" rtlCol="0">
                  <a:spAutoFit/>
                </a:bodyPr>
                <a:p>
                  <a:pPr algn="ctr"/>
                  <a:r>
                    <a:rPr lang="en-US" altLang="zh-CN" sz="700" b="1">
                      <a:solidFill>
                        <a:srgbClr val="31ECC3"/>
                      </a:solidFill>
                    </a:rPr>
                    <a:t>IPFS</a:t>
                  </a:r>
                  <a:r>
                    <a:rPr lang="zh-CN" altLang="en-US" sz="700" b="1">
                      <a:solidFill>
                        <a:srgbClr val="31ECC3"/>
                      </a:solidFill>
                    </a:rPr>
                    <a:t>接入和管理</a:t>
                  </a:r>
                  <a:endParaRPr lang="zh-CN" altLang="en-US" sz="700" b="1">
                    <a:solidFill>
                      <a:srgbClr val="31ECC3"/>
                    </a:solidFill>
                  </a:endParaRPr>
                </a:p>
              </p:txBody>
            </p:sp>
            <p:sp>
              <p:nvSpPr>
                <p:cNvPr id="529" name="圆角矩形 528"/>
                <p:cNvSpPr/>
                <p:nvPr/>
              </p:nvSpPr>
              <p:spPr>
                <a:xfrm>
                  <a:off x="7185" y="6043"/>
                  <a:ext cx="907" cy="268"/>
                </a:xfrm>
                <a:prstGeom prst="roundRect">
                  <a:avLst>
                    <a:gd name="adj" fmla="val 0"/>
                  </a:avLst>
                </a:prstGeom>
                <a:solidFill>
                  <a:srgbClr val="31ECC3">
                    <a:alpha val="10000"/>
                  </a:srgbClr>
                </a:solidFill>
                <a:ln w="3175">
                  <a:solidFill>
                    <a:srgbClr val="31ECC3"/>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存储激励</a:t>
                  </a:r>
                  <a:endParaRPr kumimoji="1" lang="zh-CN" sz="700" b="1">
                    <a:solidFill>
                      <a:srgbClr val="3F4046"/>
                    </a:solidFill>
                  </a:endParaRPr>
                </a:p>
              </p:txBody>
            </p:sp>
          </p:grpSp>
        </p:grpSp>
        <p:grpSp>
          <p:nvGrpSpPr>
            <p:cNvPr id="13" name="组合 12"/>
            <p:cNvGrpSpPr/>
            <p:nvPr/>
          </p:nvGrpSpPr>
          <p:grpSpPr>
            <a:xfrm>
              <a:off x="2352" y="3108"/>
              <a:ext cx="1247" cy="3411"/>
              <a:chOff x="2899" y="3114"/>
              <a:chExt cx="1247" cy="3411"/>
            </a:xfrm>
          </p:grpSpPr>
          <p:sp>
            <p:nvSpPr>
              <p:cNvPr id="77" name="圆角矩形 76"/>
              <p:cNvSpPr/>
              <p:nvPr/>
            </p:nvSpPr>
            <p:spPr>
              <a:xfrm>
                <a:off x="2899" y="3255"/>
                <a:ext cx="1247" cy="3270"/>
              </a:xfrm>
              <a:prstGeom prst="roundRect">
                <a:avLst>
                  <a:gd name="adj" fmla="val 0"/>
                </a:avLst>
              </a:prstGeom>
              <a:solidFill>
                <a:srgbClr val="F6F8FC"/>
              </a:solidFill>
              <a:ln w="6350" cmpd="sng">
                <a:solidFill>
                  <a:schemeClr val="accent1">
                    <a:lumMod val="40000"/>
                    <a:lumOff val="6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sz="700">
                  <a:solidFill>
                    <a:schemeClr val="tx1">
                      <a:lumMod val="85000"/>
                      <a:lumOff val="15000"/>
                    </a:schemeClr>
                  </a:solidFill>
                </a:endParaRPr>
              </a:p>
            </p:txBody>
          </p:sp>
          <p:sp>
            <p:nvSpPr>
              <p:cNvPr id="78" name="圆角矩形 77"/>
              <p:cNvSpPr/>
              <p:nvPr/>
            </p:nvSpPr>
            <p:spPr>
              <a:xfrm>
                <a:off x="3069" y="3114"/>
                <a:ext cx="907" cy="283"/>
              </a:xfrm>
              <a:prstGeom prst="roundRect">
                <a:avLst>
                  <a:gd name="adj" fmla="val 0"/>
                </a:avLst>
              </a:prstGeom>
              <a:gradFill>
                <a:gsLst>
                  <a:gs pos="100000">
                    <a:srgbClr val="2E49C6"/>
                  </a:gs>
                  <a:gs pos="0">
                    <a:srgbClr val="475FE4"/>
                  </a:gs>
                </a:gsLst>
                <a:lin ang="5400000" scaled="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chemeClr val="bg1"/>
                    </a:solidFill>
                  </a:rPr>
                  <a:t>外部连接桥</a:t>
                </a:r>
                <a:endParaRPr kumimoji="1" lang="zh-CN" altLang="zh-CN" sz="700" b="1">
                  <a:solidFill>
                    <a:schemeClr val="bg1"/>
                  </a:solidFill>
                </a:endParaRPr>
              </a:p>
            </p:txBody>
          </p:sp>
          <p:sp>
            <p:nvSpPr>
              <p:cNvPr id="79" name="圆角矩形 78"/>
              <p:cNvSpPr/>
              <p:nvPr/>
            </p:nvSpPr>
            <p:spPr>
              <a:xfrm>
                <a:off x="3097" y="3786"/>
                <a:ext cx="850"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块头锚定</a:t>
                </a:r>
                <a:endParaRPr kumimoji="1" lang="zh-CN" sz="700" b="1">
                  <a:solidFill>
                    <a:srgbClr val="3F4046"/>
                  </a:solidFill>
                </a:endParaRPr>
              </a:p>
            </p:txBody>
          </p:sp>
          <p:sp>
            <p:nvSpPr>
              <p:cNvPr id="80" name="圆角矩形 79"/>
              <p:cNvSpPr/>
              <p:nvPr/>
            </p:nvSpPr>
            <p:spPr>
              <a:xfrm>
                <a:off x="3097" y="4133"/>
                <a:ext cx="850"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altLang="zh-CN" sz="700" b="1">
                    <a:solidFill>
                      <a:srgbClr val="3F4046"/>
                    </a:solidFill>
                  </a:rPr>
                  <a:t>SCI</a:t>
                </a:r>
                <a:r>
                  <a:rPr kumimoji="1" lang="zh-CN" altLang="en-US" sz="700" b="1">
                    <a:solidFill>
                      <a:srgbClr val="3F4046"/>
                    </a:solidFill>
                  </a:rPr>
                  <a:t>接口</a:t>
                </a:r>
                <a:endParaRPr kumimoji="1" lang="zh-CN" altLang="en-US" sz="700" b="1">
                  <a:solidFill>
                    <a:srgbClr val="3F4046"/>
                  </a:solidFill>
                </a:endParaRPr>
              </a:p>
            </p:txBody>
          </p:sp>
          <p:sp>
            <p:nvSpPr>
              <p:cNvPr id="81" name="圆角矩形 80"/>
              <p:cNvSpPr/>
              <p:nvPr/>
            </p:nvSpPr>
            <p:spPr>
              <a:xfrm>
                <a:off x="3097" y="4480"/>
                <a:ext cx="850"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跨链接口</a:t>
                </a:r>
                <a:endParaRPr kumimoji="1" lang="zh-CN" sz="700" b="1">
                  <a:solidFill>
                    <a:srgbClr val="3F4046"/>
                  </a:solidFill>
                </a:endParaRPr>
              </a:p>
            </p:txBody>
          </p:sp>
          <p:sp>
            <p:nvSpPr>
              <p:cNvPr id="395" name="圆角矩形 394"/>
              <p:cNvSpPr/>
              <p:nvPr/>
            </p:nvSpPr>
            <p:spPr>
              <a:xfrm>
                <a:off x="3097" y="4827"/>
                <a:ext cx="850" cy="267"/>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跨链监管</a:t>
                </a:r>
                <a:endParaRPr kumimoji="1" lang="zh-CN" sz="700" b="1">
                  <a:solidFill>
                    <a:srgbClr val="3F4046"/>
                  </a:solidFill>
                </a:endParaRPr>
              </a:p>
            </p:txBody>
          </p:sp>
          <p:sp>
            <p:nvSpPr>
              <p:cNvPr id="396" name="文本框 395"/>
              <p:cNvSpPr txBox="1"/>
              <p:nvPr/>
            </p:nvSpPr>
            <p:spPr>
              <a:xfrm>
                <a:off x="3259" y="3465"/>
                <a:ext cx="528" cy="268"/>
              </a:xfrm>
              <a:prstGeom prst="rect">
                <a:avLst/>
              </a:prstGeom>
              <a:noFill/>
            </p:spPr>
            <p:txBody>
              <a:bodyPr wrap="square" rtlCol="0">
                <a:spAutoFit/>
              </a:bodyPr>
              <a:p>
                <a:pPr algn="ctr"/>
                <a:r>
                  <a:rPr lang="zh-CN" altLang="en-US" sz="700" b="1">
                    <a:solidFill>
                      <a:srgbClr val="2B46C2"/>
                    </a:solidFill>
                  </a:rPr>
                  <a:t>跨链</a:t>
                </a:r>
                <a:endParaRPr lang="zh-CN" altLang="en-US" sz="700" b="1">
                  <a:solidFill>
                    <a:srgbClr val="2B46C2"/>
                  </a:solidFill>
                </a:endParaRPr>
              </a:p>
            </p:txBody>
          </p:sp>
          <p:sp>
            <p:nvSpPr>
              <p:cNvPr id="399" name="圆角矩形 398"/>
              <p:cNvSpPr/>
              <p:nvPr/>
            </p:nvSpPr>
            <p:spPr>
              <a:xfrm>
                <a:off x="3097" y="5570"/>
                <a:ext cx="850"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链外数据</a:t>
                </a:r>
                <a:endParaRPr kumimoji="1" lang="zh-CN" sz="700" b="1">
                  <a:solidFill>
                    <a:srgbClr val="3F4046"/>
                  </a:solidFill>
                </a:endParaRPr>
              </a:p>
            </p:txBody>
          </p:sp>
          <p:sp>
            <p:nvSpPr>
              <p:cNvPr id="400" name="圆角矩形 399"/>
              <p:cNvSpPr/>
              <p:nvPr/>
            </p:nvSpPr>
            <p:spPr>
              <a:xfrm>
                <a:off x="3097" y="5910"/>
                <a:ext cx="850"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多节点验证</a:t>
                </a:r>
                <a:endParaRPr kumimoji="1" lang="zh-CN" sz="700" b="1">
                  <a:solidFill>
                    <a:srgbClr val="3F4046"/>
                  </a:solidFill>
                </a:endParaRPr>
              </a:p>
            </p:txBody>
          </p:sp>
          <p:sp>
            <p:nvSpPr>
              <p:cNvPr id="403" name="文本框 402"/>
              <p:cNvSpPr txBox="1"/>
              <p:nvPr/>
            </p:nvSpPr>
            <p:spPr>
              <a:xfrm>
                <a:off x="2959" y="5259"/>
                <a:ext cx="1128" cy="268"/>
              </a:xfrm>
              <a:prstGeom prst="rect">
                <a:avLst/>
              </a:prstGeom>
              <a:noFill/>
            </p:spPr>
            <p:txBody>
              <a:bodyPr wrap="square" rtlCol="0">
                <a:spAutoFit/>
              </a:bodyPr>
              <a:p>
                <a:pPr algn="ctr"/>
                <a:r>
                  <a:rPr lang="zh-CN" altLang="en-US" sz="700" b="1">
                    <a:solidFill>
                      <a:srgbClr val="2B46C2"/>
                    </a:solidFill>
                  </a:rPr>
                  <a:t>去中心化预言机</a:t>
                </a:r>
                <a:endParaRPr lang="zh-CN" altLang="en-US" sz="700" b="1">
                  <a:solidFill>
                    <a:srgbClr val="2B46C2"/>
                  </a:solidFill>
                </a:endParaRPr>
              </a:p>
            </p:txBody>
          </p:sp>
        </p:grpSp>
        <p:grpSp>
          <p:nvGrpSpPr>
            <p:cNvPr id="16" name="组合 15"/>
            <p:cNvGrpSpPr/>
            <p:nvPr/>
          </p:nvGrpSpPr>
          <p:grpSpPr>
            <a:xfrm>
              <a:off x="8530" y="3101"/>
              <a:ext cx="2306" cy="3424"/>
              <a:chOff x="9047" y="3100"/>
              <a:chExt cx="2306" cy="3424"/>
            </a:xfrm>
          </p:grpSpPr>
          <p:grpSp>
            <p:nvGrpSpPr>
              <p:cNvPr id="20" name="组合 19"/>
              <p:cNvGrpSpPr/>
              <p:nvPr/>
            </p:nvGrpSpPr>
            <p:grpSpPr>
              <a:xfrm>
                <a:off x="9047" y="3100"/>
                <a:ext cx="2306" cy="1644"/>
                <a:chOff x="9101" y="3100"/>
                <a:chExt cx="2306" cy="1644"/>
              </a:xfrm>
            </p:grpSpPr>
            <p:grpSp>
              <p:nvGrpSpPr>
                <p:cNvPr id="23" name="组合 22"/>
                <p:cNvGrpSpPr/>
                <p:nvPr/>
              </p:nvGrpSpPr>
              <p:grpSpPr>
                <a:xfrm>
                  <a:off x="9101" y="3236"/>
                  <a:ext cx="2306" cy="1508"/>
                  <a:chOff x="9111" y="3236"/>
                  <a:chExt cx="2306" cy="1508"/>
                </a:xfrm>
              </p:grpSpPr>
              <p:sp>
                <p:nvSpPr>
                  <p:cNvPr id="24" name="圆角矩形 23"/>
                  <p:cNvSpPr/>
                  <p:nvPr/>
                </p:nvSpPr>
                <p:spPr>
                  <a:xfrm>
                    <a:off x="9207" y="3328"/>
                    <a:ext cx="2211" cy="1417"/>
                  </a:xfrm>
                  <a:prstGeom prst="roundRect">
                    <a:avLst>
                      <a:gd name="adj" fmla="val 0"/>
                    </a:avLst>
                  </a:prstGeom>
                  <a:solidFill>
                    <a:srgbClr val="F6F8FC"/>
                  </a:solidFill>
                  <a:ln w="6350" cmpd="sng">
                    <a:noFill/>
                    <a:prstDash val="solid"/>
                  </a:ln>
                  <a:effectLst>
                    <a:outerShdw blurRad="50800" dir="5400000" algn="ctr" rotWithShape="0">
                      <a:srgbClr val="2B46C2">
                        <a:alpha val="7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sz="700">
                      <a:solidFill>
                        <a:schemeClr val="tx1">
                          <a:lumMod val="85000"/>
                          <a:lumOff val="15000"/>
                        </a:schemeClr>
                      </a:solidFill>
                    </a:endParaRPr>
                  </a:p>
                </p:txBody>
              </p:sp>
              <p:sp>
                <p:nvSpPr>
                  <p:cNvPr id="25" name="圆角矩形 24"/>
                  <p:cNvSpPr/>
                  <p:nvPr/>
                </p:nvSpPr>
                <p:spPr>
                  <a:xfrm>
                    <a:off x="9162" y="3282"/>
                    <a:ext cx="2211" cy="1417"/>
                  </a:xfrm>
                  <a:prstGeom prst="roundRect">
                    <a:avLst>
                      <a:gd name="adj" fmla="val 0"/>
                    </a:avLst>
                  </a:prstGeom>
                  <a:solidFill>
                    <a:srgbClr val="F6F8FC"/>
                  </a:solidFill>
                  <a:ln w="6350" cmpd="sng">
                    <a:noFill/>
                    <a:prstDash val="solid"/>
                  </a:ln>
                  <a:effectLst>
                    <a:outerShdw blurRad="50800" dir="5400000" algn="ctr" rotWithShape="0">
                      <a:srgbClr val="2B46C2">
                        <a:alpha val="7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sz="700">
                      <a:solidFill>
                        <a:schemeClr val="tx1">
                          <a:lumMod val="85000"/>
                          <a:lumOff val="15000"/>
                        </a:schemeClr>
                      </a:solidFill>
                    </a:endParaRPr>
                  </a:p>
                </p:txBody>
              </p:sp>
              <p:sp>
                <p:nvSpPr>
                  <p:cNvPr id="533" name="圆角矩形 532"/>
                  <p:cNvSpPr/>
                  <p:nvPr/>
                </p:nvSpPr>
                <p:spPr>
                  <a:xfrm>
                    <a:off x="9111" y="3236"/>
                    <a:ext cx="2211" cy="1417"/>
                  </a:xfrm>
                  <a:prstGeom prst="roundRect">
                    <a:avLst>
                      <a:gd name="adj" fmla="val 0"/>
                    </a:avLst>
                  </a:prstGeom>
                  <a:solidFill>
                    <a:srgbClr val="F6F8FC"/>
                  </a:solidFill>
                  <a:ln w="6350" cmpd="sng">
                    <a:noFill/>
                    <a:prstDash val="solid"/>
                  </a:ln>
                  <a:effectLst>
                    <a:outerShdw blurRad="50800" dir="5400000" algn="ctr" rotWithShape="0">
                      <a:srgbClr val="2B46C2">
                        <a:alpha val="7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sz="700">
                      <a:solidFill>
                        <a:schemeClr val="tx1">
                          <a:lumMod val="85000"/>
                          <a:lumOff val="15000"/>
                        </a:schemeClr>
                      </a:solidFill>
                    </a:endParaRPr>
                  </a:p>
                </p:txBody>
              </p:sp>
            </p:grpSp>
            <p:sp>
              <p:nvSpPr>
                <p:cNvPr id="534" name="圆角矩形 533"/>
                <p:cNvSpPr/>
                <p:nvPr/>
              </p:nvSpPr>
              <p:spPr>
                <a:xfrm>
                  <a:off x="9488" y="3100"/>
                  <a:ext cx="1531" cy="283"/>
                </a:xfrm>
                <a:prstGeom prst="roundRect">
                  <a:avLst>
                    <a:gd name="adj" fmla="val 0"/>
                  </a:avLst>
                </a:prstGeom>
                <a:gradFill>
                  <a:gsLst>
                    <a:gs pos="100000">
                      <a:srgbClr val="2E49C6"/>
                    </a:gs>
                    <a:gs pos="0">
                      <a:srgbClr val="475FE4"/>
                    </a:gs>
                  </a:gsLst>
                  <a:lin ang="5400000" scaled="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altLang="en-US" sz="700" b="1">
                      <a:solidFill>
                        <a:schemeClr val="bg1"/>
                      </a:solidFill>
                    </a:rPr>
                    <a:t>开放共识链</a:t>
                  </a:r>
                  <a:r>
                    <a:rPr kumimoji="1" lang="en-US" altLang="zh-CN" sz="700" b="1">
                      <a:solidFill>
                        <a:schemeClr val="bg1"/>
                      </a:solidFill>
                    </a:rPr>
                    <a:t>ZONE</a:t>
                  </a:r>
                  <a:endParaRPr kumimoji="1" lang="en-US" altLang="zh-CN" sz="700" b="1">
                    <a:solidFill>
                      <a:schemeClr val="bg1"/>
                    </a:solidFill>
                  </a:endParaRPr>
                </a:p>
              </p:txBody>
            </p:sp>
            <p:grpSp>
              <p:nvGrpSpPr>
                <p:cNvPr id="26" name="组合 25"/>
                <p:cNvGrpSpPr/>
                <p:nvPr/>
              </p:nvGrpSpPr>
              <p:grpSpPr>
                <a:xfrm>
                  <a:off x="9328" y="3571"/>
                  <a:ext cx="1851" cy="909"/>
                  <a:chOff x="9328" y="3571"/>
                  <a:chExt cx="1851" cy="909"/>
                </a:xfrm>
              </p:grpSpPr>
              <p:sp>
                <p:nvSpPr>
                  <p:cNvPr id="536" name="圆角矩形 535"/>
                  <p:cNvSpPr/>
                  <p:nvPr/>
                </p:nvSpPr>
                <p:spPr>
                  <a:xfrm>
                    <a:off x="9328" y="3590"/>
                    <a:ext cx="850"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多链管理</a:t>
                    </a:r>
                    <a:endParaRPr kumimoji="1" lang="zh-CN" sz="700" b="1">
                      <a:solidFill>
                        <a:srgbClr val="3F4046"/>
                      </a:solidFill>
                    </a:endParaRPr>
                  </a:p>
                </p:txBody>
              </p:sp>
              <p:sp>
                <p:nvSpPr>
                  <p:cNvPr id="538" name="圆角矩形 537"/>
                  <p:cNvSpPr/>
                  <p:nvPr/>
                </p:nvSpPr>
                <p:spPr>
                  <a:xfrm>
                    <a:off x="10273" y="3571"/>
                    <a:ext cx="907"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altLang="zh-CN" sz="700" b="1">
                        <a:solidFill>
                          <a:srgbClr val="3F4046"/>
                        </a:solidFill>
                      </a:rPr>
                      <a:t>sc-runtime</a:t>
                    </a:r>
                    <a:endParaRPr kumimoji="1" lang="en-US" altLang="zh-CN" sz="700" b="1">
                      <a:solidFill>
                        <a:srgbClr val="3F4046"/>
                      </a:solidFill>
                    </a:endParaRPr>
                  </a:p>
                </p:txBody>
              </p:sp>
              <p:sp>
                <p:nvSpPr>
                  <p:cNvPr id="542" name="圆角矩形 541"/>
                  <p:cNvSpPr/>
                  <p:nvPr/>
                </p:nvSpPr>
                <p:spPr>
                  <a:xfrm>
                    <a:off x="9328" y="3884"/>
                    <a:ext cx="850"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投票决策</a:t>
                    </a:r>
                    <a:endParaRPr kumimoji="1" lang="zh-CN" sz="700" b="1">
                      <a:solidFill>
                        <a:srgbClr val="3F4046"/>
                      </a:solidFill>
                    </a:endParaRPr>
                  </a:p>
                </p:txBody>
              </p:sp>
              <p:sp>
                <p:nvSpPr>
                  <p:cNvPr id="543" name="圆角矩形 542"/>
                  <p:cNvSpPr/>
                  <p:nvPr/>
                </p:nvSpPr>
                <p:spPr>
                  <a:xfrm>
                    <a:off x="10273" y="3884"/>
                    <a:ext cx="907"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共识算法</a:t>
                    </a:r>
                    <a:endParaRPr kumimoji="1" lang="zh-CN" sz="700" b="1">
                      <a:solidFill>
                        <a:srgbClr val="3F4046"/>
                      </a:solidFill>
                    </a:endParaRPr>
                  </a:p>
                </p:txBody>
              </p:sp>
              <p:sp>
                <p:nvSpPr>
                  <p:cNvPr id="565" name="圆角矩形 564"/>
                  <p:cNvSpPr/>
                  <p:nvPr/>
                </p:nvSpPr>
                <p:spPr>
                  <a:xfrm>
                    <a:off x="9328" y="4212"/>
                    <a:ext cx="850"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altLang="zh-CN" sz="700" b="1">
                        <a:solidFill>
                          <a:srgbClr val="3F4046"/>
                        </a:solidFill>
                        <a:sym typeface="+mn-ea"/>
                      </a:rPr>
                      <a:t>P2P</a:t>
                    </a:r>
                    <a:r>
                      <a:rPr kumimoji="1" lang="zh-CN" altLang="en-US" sz="700" b="1">
                        <a:solidFill>
                          <a:srgbClr val="3F4046"/>
                        </a:solidFill>
                        <a:sym typeface="+mn-ea"/>
                      </a:rPr>
                      <a:t>网络</a:t>
                    </a:r>
                    <a:endParaRPr kumimoji="1" lang="zh-CN" altLang="en-US" sz="700" b="1">
                      <a:solidFill>
                        <a:srgbClr val="3F4046"/>
                      </a:solidFill>
                      <a:sym typeface="+mn-ea"/>
                    </a:endParaRPr>
                  </a:p>
                </p:txBody>
              </p:sp>
              <p:sp>
                <p:nvSpPr>
                  <p:cNvPr id="566" name="圆角矩形 565"/>
                  <p:cNvSpPr/>
                  <p:nvPr/>
                </p:nvSpPr>
                <p:spPr>
                  <a:xfrm>
                    <a:off x="10273" y="4212"/>
                    <a:ext cx="907"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altLang="zh-CN" sz="700" b="1">
                        <a:solidFill>
                          <a:srgbClr val="3F4046"/>
                        </a:solidFill>
                      </a:rPr>
                      <a:t>NFT</a:t>
                    </a:r>
                    <a:r>
                      <a:rPr kumimoji="1" lang="zh-CN" altLang="en-US" sz="700" b="1">
                        <a:solidFill>
                          <a:srgbClr val="3F4046"/>
                        </a:solidFill>
                      </a:rPr>
                      <a:t>引擎</a:t>
                    </a:r>
                    <a:endParaRPr kumimoji="1" lang="zh-CN" altLang="en-US" sz="700" b="1">
                      <a:solidFill>
                        <a:srgbClr val="3F4046"/>
                      </a:solidFill>
                    </a:endParaRPr>
                  </a:p>
                </p:txBody>
              </p:sp>
            </p:grpSp>
          </p:grpSp>
          <p:grpSp>
            <p:nvGrpSpPr>
              <p:cNvPr id="28" name="组合 27"/>
              <p:cNvGrpSpPr/>
              <p:nvPr/>
            </p:nvGrpSpPr>
            <p:grpSpPr>
              <a:xfrm>
                <a:off x="9047" y="4880"/>
                <a:ext cx="2306" cy="1644"/>
                <a:chOff x="9326" y="4880"/>
                <a:chExt cx="2306" cy="1644"/>
              </a:xfrm>
            </p:grpSpPr>
            <p:grpSp>
              <p:nvGrpSpPr>
                <p:cNvPr id="32" name="组合 31"/>
                <p:cNvGrpSpPr/>
                <p:nvPr/>
              </p:nvGrpSpPr>
              <p:grpSpPr>
                <a:xfrm>
                  <a:off x="9326" y="5016"/>
                  <a:ext cx="2306" cy="1508"/>
                  <a:chOff x="9111" y="5016"/>
                  <a:chExt cx="2306" cy="1508"/>
                </a:xfrm>
              </p:grpSpPr>
              <p:sp>
                <p:nvSpPr>
                  <p:cNvPr id="34" name="圆角矩形 33"/>
                  <p:cNvSpPr/>
                  <p:nvPr/>
                </p:nvSpPr>
                <p:spPr>
                  <a:xfrm>
                    <a:off x="9207" y="5108"/>
                    <a:ext cx="2211" cy="1417"/>
                  </a:xfrm>
                  <a:prstGeom prst="roundRect">
                    <a:avLst>
                      <a:gd name="adj" fmla="val 0"/>
                    </a:avLst>
                  </a:prstGeom>
                  <a:solidFill>
                    <a:srgbClr val="F6F8FC"/>
                  </a:solidFill>
                  <a:ln w="6350" cmpd="sng">
                    <a:noFill/>
                    <a:prstDash val="solid"/>
                  </a:ln>
                  <a:effectLst>
                    <a:outerShdw blurRad="50800" dir="5400000" algn="ctr" rotWithShape="0">
                      <a:srgbClr val="2B46C2">
                        <a:alpha val="7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sz="700">
                      <a:solidFill>
                        <a:schemeClr val="tx1">
                          <a:lumMod val="85000"/>
                          <a:lumOff val="15000"/>
                        </a:schemeClr>
                      </a:solidFill>
                    </a:endParaRPr>
                  </a:p>
                </p:txBody>
              </p:sp>
              <p:sp>
                <p:nvSpPr>
                  <p:cNvPr id="35" name="圆角矩形 34"/>
                  <p:cNvSpPr/>
                  <p:nvPr/>
                </p:nvSpPr>
                <p:spPr>
                  <a:xfrm>
                    <a:off x="9162" y="5062"/>
                    <a:ext cx="2211" cy="1417"/>
                  </a:xfrm>
                  <a:prstGeom prst="roundRect">
                    <a:avLst>
                      <a:gd name="adj" fmla="val 0"/>
                    </a:avLst>
                  </a:prstGeom>
                  <a:solidFill>
                    <a:srgbClr val="F6F8FC"/>
                  </a:solidFill>
                  <a:ln w="6350" cmpd="sng">
                    <a:noFill/>
                    <a:prstDash val="solid"/>
                  </a:ln>
                  <a:effectLst>
                    <a:outerShdw blurRad="50800" dir="5400000" algn="ctr" rotWithShape="0">
                      <a:srgbClr val="2B46C2">
                        <a:alpha val="7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sz="700">
                      <a:solidFill>
                        <a:schemeClr val="tx1">
                          <a:lumMod val="85000"/>
                          <a:lumOff val="15000"/>
                        </a:schemeClr>
                      </a:solidFill>
                    </a:endParaRPr>
                  </a:p>
                </p:txBody>
              </p:sp>
              <p:sp>
                <p:nvSpPr>
                  <p:cNvPr id="36" name="圆角矩形 35"/>
                  <p:cNvSpPr/>
                  <p:nvPr/>
                </p:nvSpPr>
                <p:spPr>
                  <a:xfrm>
                    <a:off x="9111" y="5016"/>
                    <a:ext cx="2211" cy="1417"/>
                  </a:xfrm>
                  <a:prstGeom prst="roundRect">
                    <a:avLst>
                      <a:gd name="adj" fmla="val 0"/>
                    </a:avLst>
                  </a:prstGeom>
                  <a:solidFill>
                    <a:srgbClr val="F6F8FC"/>
                  </a:solidFill>
                  <a:ln w="6350" cmpd="sng">
                    <a:noFill/>
                    <a:prstDash val="solid"/>
                  </a:ln>
                  <a:effectLst>
                    <a:outerShdw blurRad="50800" dir="5400000" algn="ctr" rotWithShape="0">
                      <a:srgbClr val="2B46C2">
                        <a:alpha val="7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sz="700">
                      <a:solidFill>
                        <a:schemeClr val="tx1">
                          <a:lumMod val="85000"/>
                          <a:lumOff val="15000"/>
                        </a:schemeClr>
                      </a:solidFill>
                    </a:endParaRPr>
                  </a:p>
                </p:txBody>
              </p:sp>
            </p:grpSp>
            <p:sp>
              <p:nvSpPr>
                <p:cNvPr id="37" name="圆角矩形 36"/>
                <p:cNvSpPr/>
                <p:nvPr/>
              </p:nvSpPr>
              <p:spPr>
                <a:xfrm>
                  <a:off x="9713" y="4880"/>
                  <a:ext cx="1531" cy="283"/>
                </a:xfrm>
                <a:prstGeom prst="roundRect">
                  <a:avLst>
                    <a:gd name="adj" fmla="val 0"/>
                  </a:avLst>
                </a:prstGeom>
                <a:gradFill>
                  <a:gsLst>
                    <a:gs pos="100000">
                      <a:srgbClr val="2E49C6"/>
                    </a:gs>
                    <a:gs pos="0">
                      <a:srgbClr val="475FE4"/>
                    </a:gs>
                  </a:gsLst>
                  <a:lin ang="5400000" scaled="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altLang="en-US" sz="700" b="1">
                      <a:solidFill>
                        <a:schemeClr val="bg1"/>
                      </a:solidFill>
                    </a:rPr>
                    <a:t>开放许可链</a:t>
                  </a:r>
                  <a:r>
                    <a:rPr kumimoji="1" lang="en-US" altLang="zh-CN" sz="700" b="1">
                      <a:solidFill>
                        <a:schemeClr val="bg1"/>
                      </a:solidFill>
                    </a:rPr>
                    <a:t>ZONE</a:t>
                  </a:r>
                  <a:endParaRPr kumimoji="1" lang="en-US" altLang="zh-CN" sz="700" b="1">
                    <a:solidFill>
                      <a:schemeClr val="bg1"/>
                    </a:solidFill>
                  </a:endParaRPr>
                </a:p>
              </p:txBody>
            </p:sp>
            <p:grpSp>
              <p:nvGrpSpPr>
                <p:cNvPr id="38" name="组合 37"/>
                <p:cNvGrpSpPr/>
                <p:nvPr/>
              </p:nvGrpSpPr>
              <p:grpSpPr>
                <a:xfrm>
                  <a:off x="9553" y="5351"/>
                  <a:ext cx="1851" cy="909"/>
                  <a:chOff x="9328" y="5351"/>
                  <a:chExt cx="1851" cy="909"/>
                </a:xfrm>
              </p:grpSpPr>
              <p:sp>
                <p:nvSpPr>
                  <p:cNvPr id="39" name="圆角矩形 38"/>
                  <p:cNvSpPr/>
                  <p:nvPr/>
                </p:nvSpPr>
                <p:spPr>
                  <a:xfrm>
                    <a:off x="9328" y="5370"/>
                    <a:ext cx="850"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altLang="en-US" sz="700" b="1">
                        <a:solidFill>
                          <a:srgbClr val="3F4046"/>
                        </a:solidFill>
                        <a:sym typeface="+mn-ea"/>
                      </a:rPr>
                      <a:t>合约引擎</a:t>
                    </a:r>
                    <a:endParaRPr kumimoji="1" lang="zh-CN" altLang="en-US" sz="700" b="1">
                      <a:solidFill>
                        <a:srgbClr val="3F4046"/>
                      </a:solidFill>
                      <a:sym typeface="+mn-ea"/>
                    </a:endParaRPr>
                  </a:p>
                </p:txBody>
              </p:sp>
              <p:sp>
                <p:nvSpPr>
                  <p:cNvPr id="40" name="圆角矩形 39"/>
                  <p:cNvSpPr/>
                  <p:nvPr/>
                </p:nvSpPr>
                <p:spPr>
                  <a:xfrm>
                    <a:off x="10273" y="5351"/>
                    <a:ext cx="907"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altLang="zh-CN" sz="600" b="1">
                        <a:solidFill>
                          <a:srgbClr val="3F4046"/>
                        </a:solidFill>
                        <a:sym typeface="+mn-ea"/>
                      </a:rPr>
                      <a:t>BDE Manger</a:t>
                    </a:r>
                    <a:endParaRPr kumimoji="1" lang="en-US" altLang="zh-CN" sz="600" b="1">
                      <a:solidFill>
                        <a:srgbClr val="3F4046"/>
                      </a:solidFill>
                      <a:sym typeface="+mn-ea"/>
                    </a:endParaRPr>
                  </a:p>
                </p:txBody>
              </p:sp>
              <p:sp>
                <p:nvSpPr>
                  <p:cNvPr id="46" name="圆角矩形 45"/>
                  <p:cNvSpPr/>
                  <p:nvPr/>
                </p:nvSpPr>
                <p:spPr>
                  <a:xfrm>
                    <a:off x="9328" y="5664"/>
                    <a:ext cx="850"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sym typeface="+mn-ea"/>
                      </a:rPr>
                      <a:t>联盟共识</a:t>
                    </a:r>
                    <a:endParaRPr kumimoji="1" lang="zh-CN" sz="700" b="1">
                      <a:solidFill>
                        <a:srgbClr val="3F4046"/>
                      </a:solidFill>
                      <a:sym typeface="+mn-ea"/>
                    </a:endParaRPr>
                  </a:p>
                </p:txBody>
              </p:sp>
              <p:sp>
                <p:nvSpPr>
                  <p:cNvPr id="47" name="圆角矩形 46"/>
                  <p:cNvSpPr/>
                  <p:nvPr/>
                </p:nvSpPr>
                <p:spPr>
                  <a:xfrm>
                    <a:off x="10273" y="5664"/>
                    <a:ext cx="907"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altLang="zh-CN" sz="600" b="1">
                        <a:solidFill>
                          <a:srgbClr val="3F4046"/>
                        </a:solidFill>
                        <a:sym typeface="+mn-ea"/>
                      </a:rPr>
                      <a:t>BDE Identity</a:t>
                    </a:r>
                    <a:endParaRPr kumimoji="1" lang="en-US" altLang="zh-CN" sz="600" b="1">
                      <a:solidFill>
                        <a:srgbClr val="3F4046"/>
                      </a:solidFill>
                      <a:sym typeface="+mn-ea"/>
                    </a:endParaRPr>
                  </a:p>
                </p:txBody>
              </p:sp>
              <p:sp>
                <p:nvSpPr>
                  <p:cNvPr id="48" name="圆角矩形 47"/>
                  <p:cNvSpPr/>
                  <p:nvPr/>
                </p:nvSpPr>
                <p:spPr>
                  <a:xfrm>
                    <a:off x="9328" y="5992"/>
                    <a:ext cx="850"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sym typeface="+mn-ea"/>
                      </a:rPr>
                      <a:t>存证引擎</a:t>
                    </a:r>
                    <a:endParaRPr kumimoji="1" lang="zh-CN" altLang="en-US" sz="700" b="1">
                      <a:solidFill>
                        <a:srgbClr val="3F4046"/>
                      </a:solidFill>
                      <a:sym typeface="+mn-ea"/>
                    </a:endParaRPr>
                  </a:p>
                </p:txBody>
              </p:sp>
              <p:sp>
                <p:nvSpPr>
                  <p:cNvPr id="49" name="圆角矩形 48"/>
                  <p:cNvSpPr/>
                  <p:nvPr/>
                </p:nvSpPr>
                <p:spPr>
                  <a:xfrm>
                    <a:off x="10273" y="5992"/>
                    <a:ext cx="907"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altLang="zh-CN" sz="600" b="1">
                        <a:solidFill>
                          <a:srgbClr val="3F4046"/>
                        </a:solidFill>
                        <a:sym typeface="+mn-ea"/>
                      </a:rPr>
                      <a:t>BDE privacy</a:t>
                    </a:r>
                    <a:endParaRPr kumimoji="1" lang="en-US" altLang="zh-CN" sz="600" b="1">
                      <a:solidFill>
                        <a:srgbClr val="3F4046"/>
                      </a:solidFill>
                      <a:sym typeface="+mn-ea"/>
                    </a:endParaRPr>
                  </a:p>
                </p:txBody>
              </p:sp>
            </p:grpSp>
          </p:grpSp>
        </p:grpSp>
        <p:sp>
          <p:nvSpPr>
            <p:cNvPr id="50" name="文本框 49"/>
            <p:cNvSpPr txBox="1"/>
            <p:nvPr/>
          </p:nvSpPr>
          <p:spPr>
            <a:xfrm>
              <a:off x="1799" y="4326"/>
              <a:ext cx="418" cy="704"/>
            </a:xfrm>
            <a:prstGeom prst="rect">
              <a:avLst/>
            </a:prstGeom>
            <a:noFill/>
          </p:spPr>
          <p:txBody>
            <a:bodyPr wrap="square" rtlCol="0">
              <a:spAutoFit/>
            </a:bodyPr>
            <a:p>
              <a:r>
                <a:rPr lang="zh-CN" altLang="en-US" sz="700" b="1">
                  <a:solidFill>
                    <a:schemeClr val="bg1"/>
                  </a:solidFill>
                </a:rPr>
                <a:t>海</a:t>
              </a:r>
              <a:endParaRPr lang="zh-CN" altLang="en-US" sz="700" b="1">
                <a:solidFill>
                  <a:schemeClr val="bg1"/>
                </a:solidFill>
              </a:endParaRPr>
            </a:p>
            <a:p>
              <a:r>
                <a:rPr lang="zh-CN" altLang="en-US" sz="700" b="1">
                  <a:solidFill>
                    <a:schemeClr val="bg1"/>
                  </a:solidFill>
                </a:rPr>
                <a:t>峡</a:t>
              </a:r>
              <a:endParaRPr lang="zh-CN" altLang="en-US" sz="700" b="1">
                <a:solidFill>
                  <a:schemeClr val="bg1"/>
                </a:solidFill>
              </a:endParaRPr>
            </a:p>
            <a:p>
              <a:r>
                <a:rPr lang="zh-CN" altLang="en-US" sz="700" b="1">
                  <a:solidFill>
                    <a:schemeClr val="bg1"/>
                  </a:solidFill>
                </a:rPr>
                <a:t>链</a:t>
              </a:r>
              <a:endParaRPr lang="zh-CN" altLang="en-US" sz="700" b="1">
                <a:solidFill>
                  <a:schemeClr val="bg1"/>
                </a:solidFill>
              </a:endParaRPr>
            </a:p>
            <a:p>
              <a:r>
                <a:rPr lang="zh-CN" altLang="en-US" sz="700" b="1">
                  <a:solidFill>
                    <a:schemeClr val="bg1"/>
                  </a:solidFill>
                </a:rPr>
                <a:t>层</a:t>
              </a:r>
              <a:endParaRPr lang="zh-CN" altLang="en-US" sz="700" b="1">
                <a:solidFill>
                  <a:schemeClr val="bg1"/>
                </a:solidFill>
              </a:endParaRPr>
            </a:p>
          </p:txBody>
        </p:sp>
        <p:sp>
          <p:nvSpPr>
            <p:cNvPr id="130" name="圆角矩形 129"/>
            <p:cNvSpPr/>
            <p:nvPr/>
          </p:nvSpPr>
          <p:spPr>
            <a:xfrm>
              <a:off x="2216" y="6840"/>
              <a:ext cx="8763" cy="907"/>
            </a:xfrm>
            <a:prstGeom prst="roundRect">
              <a:avLst>
                <a:gd name="adj" fmla="val 0"/>
              </a:avLst>
            </a:prstGeom>
            <a:solidFill>
              <a:srgbClr val="31ECC3">
                <a:alpha val="20000"/>
              </a:srgbClr>
            </a:solidFill>
            <a:ln w="3175" cmpd="sng">
              <a:solidFill>
                <a:srgbClr val="0DF1BF"/>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sz="700">
                <a:solidFill>
                  <a:schemeClr val="tx1">
                    <a:lumMod val="85000"/>
                    <a:lumOff val="15000"/>
                  </a:schemeClr>
                </a:solidFill>
              </a:endParaRPr>
            </a:p>
          </p:txBody>
        </p:sp>
        <p:grpSp>
          <p:nvGrpSpPr>
            <p:cNvPr id="51" name="组合 50"/>
            <p:cNvGrpSpPr/>
            <p:nvPr/>
          </p:nvGrpSpPr>
          <p:grpSpPr>
            <a:xfrm>
              <a:off x="2275" y="7005"/>
              <a:ext cx="2318" cy="579"/>
              <a:chOff x="2639" y="7004"/>
              <a:chExt cx="2318" cy="579"/>
            </a:xfrm>
          </p:grpSpPr>
          <p:grpSp>
            <p:nvGrpSpPr>
              <p:cNvPr id="405" name="组合 404"/>
              <p:cNvGrpSpPr/>
              <p:nvPr/>
            </p:nvGrpSpPr>
            <p:grpSpPr>
              <a:xfrm rot="0">
                <a:off x="3284" y="7004"/>
                <a:ext cx="794" cy="579"/>
                <a:chOff x="2624" y="1616"/>
                <a:chExt cx="794" cy="579"/>
              </a:xfrm>
            </p:grpSpPr>
            <p:sp>
              <p:nvSpPr>
                <p:cNvPr id="406" name="圆角矩形 405"/>
                <p:cNvSpPr/>
                <p:nvPr/>
              </p:nvSpPr>
              <p:spPr>
                <a:xfrm>
                  <a:off x="2624" y="1616"/>
                  <a:ext cx="794"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存储证明</a:t>
                  </a:r>
                  <a:endParaRPr kumimoji="1" lang="zh-CN" sz="700" b="1">
                    <a:solidFill>
                      <a:srgbClr val="3F4046"/>
                    </a:solidFill>
                  </a:endParaRPr>
                </a:p>
              </p:txBody>
            </p:sp>
            <p:sp>
              <p:nvSpPr>
                <p:cNvPr id="407" name="圆角矩形 406"/>
                <p:cNvSpPr/>
                <p:nvPr/>
              </p:nvSpPr>
              <p:spPr>
                <a:xfrm>
                  <a:off x="2624" y="1927"/>
                  <a:ext cx="794"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存储计量</a:t>
                  </a:r>
                  <a:endParaRPr kumimoji="1" lang="zh-CN" sz="700" b="1">
                    <a:solidFill>
                      <a:srgbClr val="3F4046"/>
                    </a:solidFill>
                  </a:endParaRPr>
                </a:p>
              </p:txBody>
            </p:sp>
          </p:grpSp>
          <p:grpSp>
            <p:nvGrpSpPr>
              <p:cNvPr id="408" name="组合 407"/>
              <p:cNvGrpSpPr/>
              <p:nvPr/>
            </p:nvGrpSpPr>
            <p:grpSpPr>
              <a:xfrm rot="0">
                <a:off x="4155" y="7004"/>
                <a:ext cx="802" cy="579"/>
                <a:chOff x="3865" y="1616"/>
                <a:chExt cx="802" cy="579"/>
              </a:xfrm>
            </p:grpSpPr>
            <p:sp>
              <p:nvSpPr>
                <p:cNvPr id="409" name="圆角矩形 408"/>
                <p:cNvSpPr/>
                <p:nvPr/>
              </p:nvSpPr>
              <p:spPr>
                <a:xfrm>
                  <a:off x="3873" y="1616"/>
                  <a:ext cx="794"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结果校验</a:t>
                  </a:r>
                  <a:endParaRPr kumimoji="1" lang="zh-CN" sz="700" b="1">
                    <a:solidFill>
                      <a:srgbClr val="3F4046"/>
                    </a:solidFill>
                  </a:endParaRPr>
                </a:p>
              </p:txBody>
            </p:sp>
            <p:sp>
              <p:nvSpPr>
                <p:cNvPr id="410" name="圆角矩形 409"/>
                <p:cNvSpPr/>
                <p:nvPr/>
              </p:nvSpPr>
              <p:spPr>
                <a:xfrm>
                  <a:off x="3865" y="1927"/>
                  <a:ext cx="794"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链上接口</a:t>
                  </a:r>
                  <a:endParaRPr kumimoji="1" lang="zh-CN" sz="700" b="1">
                    <a:solidFill>
                      <a:srgbClr val="3F4046"/>
                    </a:solidFill>
                  </a:endParaRPr>
                </a:p>
              </p:txBody>
            </p:sp>
          </p:grpSp>
          <p:sp>
            <p:nvSpPr>
              <p:cNvPr id="414" name="文本框 413"/>
              <p:cNvSpPr txBox="1"/>
              <p:nvPr/>
            </p:nvSpPr>
            <p:spPr>
              <a:xfrm>
                <a:off x="2639" y="7101"/>
                <a:ext cx="648" cy="414"/>
              </a:xfrm>
              <a:prstGeom prst="rect">
                <a:avLst/>
              </a:prstGeom>
              <a:noFill/>
            </p:spPr>
            <p:txBody>
              <a:bodyPr wrap="square" rtlCol="0">
                <a:spAutoFit/>
              </a:bodyPr>
              <a:p>
                <a:pPr algn="ctr"/>
                <a:r>
                  <a:rPr lang="zh-CN" altLang="en-US" sz="700" b="1">
                    <a:solidFill>
                      <a:srgbClr val="31ECC3"/>
                    </a:solidFill>
                  </a:rPr>
                  <a:t>区块链</a:t>
                </a:r>
                <a:endParaRPr lang="zh-CN" altLang="en-US" sz="700" b="1">
                  <a:solidFill>
                    <a:srgbClr val="31ECC3"/>
                  </a:solidFill>
                </a:endParaRPr>
              </a:p>
              <a:p>
                <a:pPr algn="ctr"/>
                <a:r>
                  <a:rPr lang="zh-CN" altLang="en-US" sz="700" b="1">
                    <a:solidFill>
                      <a:srgbClr val="31ECC3"/>
                    </a:solidFill>
                  </a:rPr>
                  <a:t>对接</a:t>
                </a:r>
                <a:endParaRPr lang="zh-CN" altLang="en-US" sz="700" b="1">
                  <a:solidFill>
                    <a:srgbClr val="31ECC3"/>
                  </a:solidFill>
                </a:endParaRPr>
              </a:p>
            </p:txBody>
          </p:sp>
        </p:grpSp>
        <p:grpSp>
          <p:nvGrpSpPr>
            <p:cNvPr id="52" name="组合 51"/>
            <p:cNvGrpSpPr/>
            <p:nvPr/>
          </p:nvGrpSpPr>
          <p:grpSpPr>
            <a:xfrm>
              <a:off x="4780" y="7005"/>
              <a:ext cx="2412" cy="578"/>
              <a:chOff x="4947" y="6956"/>
              <a:chExt cx="2412" cy="578"/>
            </a:xfrm>
          </p:grpSpPr>
          <p:grpSp>
            <p:nvGrpSpPr>
              <p:cNvPr id="53" name="组合 52"/>
              <p:cNvGrpSpPr/>
              <p:nvPr/>
            </p:nvGrpSpPr>
            <p:grpSpPr>
              <a:xfrm>
                <a:off x="5678" y="6956"/>
                <a:ext cx="1681" cy="578"/>
                <a:chOff x="5678" y="7004"/>
                <a:chExt cx="1681" cy="578"/>
              </a:xfrm>
            </p:grpSpPr>
            <p:grpSp>
              <p:nvGrpSpPr>
                <p:cNvPr id="416" name="组合 415"/>
                <p:cNvGrpSpPr/>
                <p:nvPr/>
              </p:nvGrpSpPr>
              <p:grpSpPr>
                <a:xfrm rot="0">
                  <a:off x="5678" y="7004"/>
                  <a:ext cx="794" cy="579"/>
                  <a:chOff x="2624" y="1616"/>
                  <a:chExt cx="794" cy="579"/>
                </a:xfrm>
              </p:grpSpPr>
              <p:sp>
                <p:nvSpPr>
                  <p:cNvPr id="417" name="圆角矩形 416"/>
                  <p:cNvSpPr/>
                  <p:nvPr/>
                </p:nvSpPr>
                <p:spPr>
                  <a:xfrm>
                    <a:off x="2624" y="1616"/>
                    <a:ext cx="794"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文件传输</a:t>
                    </a:r>
                    <a:endParaRPr kumimoji="1" lang="zh-CN" sz="700" b="1">
                      <a:solidFill>
                        <a:srgbClr val="3F4046"/>
                      </a:solidFill>
                    </a:endParaRPr>
                  </a:p>
                </p:txBody>
              </p:sp>
              <p:sp>
                <p:nvSpPr>
                  <p:cNvPr id="418" name="圆角矩形 417"/>
                  <p:cNvSpPr/>
                  <p:nvPr/>
                </p:nvSpPr>
                <p:spPr>
                  <a:xfrm>
                    <a:off x="2624" y="1927"/>
                    <a:ext cx="794"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切片分发</a:t>
                    </a:r>
                    <a:endParaRPr kumimoji="1" lang="zh-CN" sz="700" b="1">
                      <a:solidFill>
                        <a:srgbClr val="3F4046"/>
                      </a:solidFill>
                    </a:endParaRPr>
                  </a:p>
                </p:txBody>
              </p:sp>
            </p:grpSp>
            <p:grpSp>
              <p:nvGrpSpPr>
                <p:cNvPr id="419" name="组合 418"/>
                <p:cNvGrpSpPr/>
                <p:nvPr/>
              </p:nvGrpSpPr>
              <p:grpSpPr>
                <a:xfrm rot="0">
                  <a:off x="6565" y="7004"/>
                  <a:ext cx="794" cy="579"/>
                  <a:chOff x="3881" y="1616"/>
                  <a:chExt cx="794" cy="579"/>
                </a:xfrm>
              </p:grpSpPr>
              <p:sp>
                <p:nvSpPr>
                  <p:cNvPr id="420" name="圆角矩形 419"/>
                  <p:cNvSpPr/>
                  <p:nvPr/>
                </p:nvSpPr>
                <p:spPr>
                  <a:xfrm>
                    <a:off x="3881" y="1616"/>
                    <a:ext cx="794"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权限设置</a:t>
                    </a:r>
                    <a:endParaRPr kumimoji="1" lang="zh-CN" sz="700" b="1">
                      <a:solidFill>
                        <a:srgbClr val="3F4046"/>
                      </a:solidFill>
                    </a:endParaRPr>
                  </a:p>
                </p:txBody>
              </p:sp>
              <p:sp>
                <p:nvSpPr>
                  <p:cNvPr id="421" name="圆角矩形 420"/>
                  <p:cNvSpPr/>
                  <p:nvPr/>
                </p:nvSpPr>
                <p:spPr>
                  <a:xfrm>
                    <a:off x="3881" y="1927"/>
                    <a:ext cx="794"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文件加密</a:t>
                    </a:r>
                    <a:endParaRPr kumimoji="1" lang="zh-CN" sz="700" b="1">
                      <a:solidFill>
                        <a:srgbClr val="3F4046"/>
                      </a:solidFill>
                    </a:endParaRPr>
                  </a:p>
                </p:txBody>
              </p:sp>
            </p:grpSp>
          </p:grpSp>
          <p:sp>
            <p:nvSpPr>
              <p:cNvPr id="422" name="文本框 421"/>
              <p:cNvSpPr txBox="1"/>
              <p:nvPr/>
            </p:nvSpPr>
            <p:spPr>
              <a:xfrm>
                <a:off x="4947" y="7052"/>
                <a:ext cx="768" cy="414"/>
              </a:xfrm>
              <a:prstGeom prst="rect">
                <a:avLst/>
              </a:prstGeom>
              <a:noFill/>
            </p:spPr>
            <p:txBody>
              <a:bodyPr wrap="square" rtlCol="0">
                <a:spAutoFit/>
              </a:bodyPr>
              <a:p>
                <a:pPr algn="ctr"/>
                <a:r>
                  <a:rPr lang="zh-CN" altLang="en-US" sz="700" b="1">
                    <a:solidFill>
                      <a:srgbClr val="31ECC3"/>
                    </a:solidFill>
                  </a:rPr>
                  <a:t>轻节点</a:t>
                </a:r>
                <a:endParaRPr lang="zh-CN" altLang="en-US" sz="700" b="1">
                  <a:solidFill>
                    <a:srgbClr val="31ECC3"/>
                  </a:solidFill>
                </a:endParaRPr>
              </a:p>
              <a:p>
                <a:pPr algn="ctr"/>
                <a:r>
                  <a:rPr lang="zh-CN" altLang="en-US" sz="700" b="1">
                    <a:solidFill>
                      <a:srgbClr val="31ECC3"/>
                    </a:solidFill>
                  </a:rPr>
                  <a:t>接入终端</a:t>
                </a:r>
                <a:endParaRPr lang="zh-CN" altLang="en-US" sz="700" b="1">
                  <a:solidFill>
                    <a:srgbClr val="31ECC3"/>
                  </a:solidFill>
                </a:endParaRPr>
              </a:p>
            </p:txBody>
          </p:sp>
        </p:grpSp>
        <p:grpSp>
          <p:nvGrpSpPr>
            <p:cNvPr id="56" name="组合 55"/>
            <p:cNvGrpSpPr/>
            <p:nvPr/>
          </p:nvGrpSpPr>
          <p:grpSpPr>
            <a:xfrm>
              <a:off x="7381" y="7003"/>
              <a:ext cx="3353" cy="582"/>
              <a:chOff x="7344" y="6954"/>
              <a:chExt cx="3353" cy="582"/>
            </a:xfrm>
          </p:grpSpPr>
          <p:grpSp>
            <p:nvGrpSpPr>
              <p:cNvPr id="54" name="组合 53"/>
              <p:cNvGrpSpPr/>
              <p:nvPr/>
            </p:nvGrpSpPr>
            <p:grpSpPr>
              <a:xfrm>
                <a:off x="8097" y="6954"/>
                <a:ext cx="2600" cy="582"/>
                <a:chOff x="8097" y="7002"/>
                <a:chExt cx="2600" cy="582"/>
              </a:xfrm>
            </p:grpSpPr>
            <p:grpSp>
              <p:nvGrpSpPr>
                <p:cNvPr id="432" name="组合 431"/>
                <p:cNvGrpSpPr/>
                <p:nvPr/>
              </p:nvGrpSpPr>
              <p:grpSpPr>
                <a:xfrm rot="0">
                  <a:off x="8097" y="7004"/>
                  <a:ext cx="794" cy="579"/>
                  <a:chOff x="2624" y="1616"/>
                  <a:chExt cx="794" cy="579"/>
                </a:xfrm>
              </p:grpSpPr>
              <p:sp>
                <p:nvSpPr>
                  <p:cNvPr id="433" name="圆角矩形 432"/>
                  <p:cNvSpPr/>
                  <p:nvPr/>
                </p:nvSpPr>
                <p:spPr>
                  <a:xfrm>
                    <a:off x="2624" y="1616"/>
                    <a:ext cx="794"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altLang="zh-CN" sz="700" b="1">
                        <a:solidFill>
                          <a:srgbClr val="3F4046"/>
                        </a:solidFill>
                      </a:rPr>
                      <a:t>P2P</a:t>
                    </a:r>
                    <a:r>
                      <a:rPr kumimoji="1" lang="zh-CN" altLang="en-US" sz="700" b="1">
                        <a:solidFill>
                          <a:srgbClr val="3F4046"/>
                        </a:solidFill>
                      </a:rPr>
                      <a:t>网络</a:t>
                    </a:r>
                    <a:endParaRPr kumimoji="1" lang="zh-CN" altLang="en-US" sz="700" b="1">
                      <a:solidFill>
                        <a:srgbClr val="3F4046"/>
                      </a:solidFill>
                    </a:endParaRPr>
                  </a:p>
                </p:txBody>
              </p:sp>
              <p:sp>
                <p:nvSpPr>
                  <p:cNvPr id="434" name="圆角矩形 433"/>
                  <p:cNvSpPr/>
                  <p:nvPr/>
                </p:nvSpPr>
                <p:spPr>
                  <a:xfrm>
                    <a:off x="2624" y="1927"/>
                    <a:ext cx="794"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altLang="en-US" sz="700" b="1">
                        <a:solidFill>
                          <a:srgbClr val="3F4046"/>
                        </a:solidFill>
                      </a:rPr>
                      <a:t>节点准入</a:t>
                    </a:r>
                    <a:endParaRPr kumimoji="1" lang="zh-CN" altLang="en-US" sz="700" b="1">
                      <a:solidFill>
                        <a:srgbClr val="3F4046"/>
                      </a:solidFill>
                    </a:endParaRPr>
                  </a:p>
                </p:txBody>
              </p:sp>
            </p:grpSp>
            <p:grpSp>
              <p:nvGrpSpPr>
                <p:cNvPr id="435" name="组合 434"/>
                <p:cNvGrpSpPr/>
                <p:nvPr/>
              </p:nvGrpSpPr>
              <p:grpSpPr>
                <a:xfrm rot="0">
                  <a:off x="9000" y="7004"/>
                  <a:ext cx="794" cy="579"/>
                  <a:chOff x="3977" y="1616"/>
                  <a:chExt cx="794" cy="579"/>
                </a:xfrm>
              </p:grpSpPr>
              <p:sp>
                <p:nvSpPr>
                  <p:cNvPr id="436" name="圆角矩形 435"/>
                  <p:cNvSpPr/>
                  <p:nvPr/>
                </p:nvSpPr>
                <p:spPr>
                  <a:xfrm>
                    <a:off x="3977" y="1616"/>
                    <a:ext cx="794"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多重备份</a:t>
                    </a:r>
                    <a:endParaRPr kumimoji="1" lang="zh-CN" sz="700" b="1">
                      <a:solidFill>
                        <a:srgbClr val="3F4046"/>
                      </a:solidFill>
                    </a:endParaRPr>
                  </a:p>
                </p:txBody>
              </p:sp>
              <p:sp>
                <p:nvSpPr>
                  <p:cNvPr id="437" name="圆角矩形 436"/>
                  <p:cNvSpPr/>
                  <p:nvPr/>
                </p:nvSpPr>
                <p:spPr>
                  <a:xfrm>
                    <a:off x="3977" y="1927"/>
                    <a:ext cx="794"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altLang="en-US" sz="700" b="1">
                        <a:solidFill>
                          <a:srgbClr val="3F4046"/>
                        </a:solidFill>
                      </a:rPr>
                      <a:t>权限检查</a:t>
                    </a:r>
                    <a:endParaRPr kumimoji="1" lang="zh-CN" altLang="en-US" sz="700" b="1">
                      <a:solidFill>
                        <a:srgbClr val="3F4046"/>
                      </a:solidFill>
                    </a:endParaRPr>
                  </a:p>
                </p:txBody>
              </p:sp>
            </p:grpSp>
            <p:grpSp>
              <p:nvGrpSpPr>
                <p:cNvPr id="438" name="组合 437"/>
                <p:cNvGrpSpPr/>
                <p:nvPr/>
              </p:nvGrpSpPr>
              <p:grpSpPr>
                <a:xfrm rot="0">
                  <a:off x="9903" y="7002"/>
                  <a:ext cx="794" cy="583"/>
                  <a:chOff x="5111" y="1616"/>
                  <a:chExt cx="795" cy="583"/>
                </a:xfrm>
              </p:grpSpPr>
              <p:sp>
                <p:nvSpPr>
                  <p:cNvPr id="439" name="圆角矩形 438"/>
                  <p:cNvSpPr/>
                  <p:nvPr/>
                </p:nvSpPr>
                <p:spPr>
                  <a:xfrm>
                    <a:off x="5111" y="1616"/>
                    <a:ext cx="795"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altLang="zh-CN" sz="700" b="1">
                        <a:solidFill>
                          <a:srgbClr val="3F4046"/>
                        </a:solidFill>
                      </a:rPr>
                      <a:t>DHT</a:t>
                    </a:r>
                    <a:endParaRPr kumimoji="1" lang="en-US" altLang="zh-CN" sz="700" b="1">
                      <a:solidFill>
                        <a:srgbClr val="3F4046"/>
                      </a:solidFill>
                    </a:endParaRPr>
                  </a:p>
                </p:txBody>
              </p:sp>
              <p:sp>
                <p:nvSpPr>
                  <p:cNvPr id="440" name="圆角矩形 439"/>
                  <p:cNvSpPr/>
                  <p:nvPr/>
                </p:nvSpPr>
                <p:spPr>
                  <a:xfrm>
                    <a:off x="5111" y="1931"/>
                    <a:ext cx="795"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altLang="en-US" sz="700" b="1">
                        <a:solidFill>
                          <a:srgbClr val="3F4046"/>
                        </a:solidFill>
                      </a:rPr>
                      <a:t>文件删除</a:t>
                    </a:r>
                    <a:endParaRPr kumimoji="1" lang="zh-CN" altLang="en-US" sz="700" b="1">
                      <a:solidFill>
                        <a:srgbClr val="3F4046"/>
                      </a:solidFill>
                    </a:endParaRPr>
                  </a:p>
                </p:txBody>
              </p:sp>
            </p:grpSp>
          </p:grpSp>
          <p:sp>
            <p:nvSpPr>
              <p:cNvPr id="441" name="文本框 440"/>
              <p:cNvSpPr txBox="1"/>
              <p:nvPr/>
            </p:nvSpPr>
            <p:spPr>
              <a:xfrm>
                <a:off x="7344" y="7052"/>
                <a:ext cx="768" cy="414"/>
              </a:xfrm>
              <a:prstGeom prst="rect">
                <a:avLst/>
              </a:prstGeom>
              <a:noFill/>
            </p:spPr>
            <p:txBody>
              <a:bodyPr wrap="square" rtlCol="0">
                <a:spAutoFit/>
              </a:bodyPr>
              <a:p>
                <a:pPr algn="ctr"/>
                <a:r>
                  <a:rPr lang="zh-CN" altLang="en-US" sz="700" b="1">
                    <a:solidFill>
                      <a:srgbClr val="31ECC3"/>
                    </a:solidFill>
                  </a:rPr>
                  <a:t>重节点</a:t>
                </a:r>
                <a:endParaRPr lang="zh-CN" altLang="en-US" sz="700" b="1">
                  <a:solidFill>
                    <a:srgbClr val="31ECC3"/>
                  </a:solidFill>
                </a:endParaRPr>
              </a:p>
              <a:p>
                <a:pPr algn="ctr"/>
                <a:r>
                  <a:rPr lang="zh-CN" altLang="en-US" sz="700" b="1">
                    <a:solidFill>
                      <a:srgbClr val="31ECC3"/>
                    </a:solidFill>
                  </a:rPr>
                  <a:t>存储网络</a:t>
                </a:r>
                <a:endParaRPr lang="zh-CN" altLang="en-US" sz="700" b="1">
                  <a:solidFill>
                    <a:srgbClr val="31ECC3"/>
                  </a:solidFill>
                </a:endParaRPr>
              </a:p>
            </p:txBody>
          </p:sp>
        </p:grpSp>
        <p:sp>
          <p:nvSpPr>
            <p:cNvPr id="55" name="文本框 54"/>
            <p:cNvSpPr txBox="1"/>
            <p:nvPr/>
          </p:nvSpPr>
          <p:spPr>
            <a:xfrm>
              <a:off x="1724" y="7064"/>
              <a:ext cx="577" cy="414"/>
            </a:xfrm>
            <a:prstGeom prst="rect">
              <a:avLst/>
            </a:prstGeom>
            <a:noFill/>
          </p:spPr>
          <p:txBody>
            <a:bodyPr wrap="square" rtlCol="0">
              <a:spAutoFit/>
            </a:bodyPr>
            <a:p>
              <a:pPr algn="ctr"/>
              <a:r>
                <a:rPr lang="en-US" altLang="zh-CN" sz="700" b="1">
                  <a:solidFill>
                    <a:schemeClr val="bg1"/>
                  </a:solidFill>
                </a:rPr>
                <a:t>SC-</a:t>
              </a:r>
              <a:endParaRPr lang="en-US" altLang="zh-CN" sz="700" b="1">
                <a:solidFill>
                  <a:schemeClr val="bg1"/>
                </a:solidFill>
              </a:endParaRPr>
            </a:p>
            <a:p>
              <a:pPr algn="ctr"/>
              <a:r>
                <a:rPr lang="en-US" altLang="zh-CN" sz="700" b="1">
                  <a:solidFill>
                    <a:schemeClr val="bg1"/>
                  </a:solidFill>
                </a:rPr>
                <a:t>IPFS</a:t>
              </a:r>
              <a:endParaRPr lang="en-US" altLang="zh-CN" sz="700" b="1">
                <a:solidFill>
                  <a:schemeClr val="bg1"/>
                </a:solidFill>
              </a:endParaRPr>
            </a:p>
          </p:txBody>
        </p:sp>
        <p:cxnSp>
          <p:nvCxnSpPr>
            <p:cNvPr id="57" name="直接箭头连接符 56"/>
            <p:cNvCxnSpPr/>
            <p:nvPr/>
          </p:nvCxnSpPr>
          <p:spPr>
            <a:xfrm flipV="1">
              <a:off x="4608" y="6311"/>
              <a:ext cx="0" cy="499"/>
            </a:xfrm>
            <a:prstGeom prst="straightConnector1">
              <a:avLst/>
            </a:prstGeom>
            <a:ln w="3175" cap="flat">
              <a:solidFill>
                <a:srgbClr val="14E9BB"/>
              </a:solidFill>
              <a:prstDash val="solid"/>
              <a:round/>
              <a:headEnd type="triangle" w="med" len="sm"/>
              <a:tailEnd type="triangle" w="med" len="sm"/>
            </a:ln>
          </p:spPr>
          <p:style>
            <a:lnRef idx="1">
              <a:schemeClr val="accent1"/>
            </a:lnRef>
            <a:fillRef idx="0">
              <a:schemeClr val="accent1"/>
            </a:fillRef>
            <a:effectRef idx="0">
              <a:schemeClr val="accent1"/>
            </a:effectRef>
            <a:fontRef idx="minor">
              <a:schemeClr val="tx1"/>
            </a:fontRef>
          </p:style>
        </p:cxnSp>
        <p:cxnSp>
          <p:nvCxnSpPr>
            <p:cNvPr id="74" name="直接箭头连接符 73"/>
            <p:cNvCxnSpPr/>
            <p:nvPr/>
          </p:nvCxnSpPr>
          <p:spPr>
            <a:xfrm flipV="1">
              <a:off x="5647" y="6311"/>
              <a:ext cx="0" cy="499"/>
            </a:xfrm>
            <a:prstGeom prst="straightConnector1">
              <a:avLst/>
            </a:prstGeom>
            <a:ln w="3175" cap="flat">
              <a:solidFill>
                <a:srgbClr val="14E9BB"/>
              </a:solidFill>
              <a:prstDash val="solid"/>
              <a:round/>
              <a:headEnd type="triangle" w="med" len="sm"/>
              <a:tailEnd type="triangle" w="med" len="sm"/>
            </a:ln>
          </p:spPr>
          <p:style>
            <a:lnRef idx="1">
              <a:schemeClr val="accent1"/>
            </a:lnRef>
            <a:fillRef idx="0">
              <a:schemeClr val="accent1"/>
            </a:fillRef>
            <a:effectRef idx="0">
              <a:schemeClr val="accent1"/>
            </a:effectRef>
            <a:fontRef idx="minor">
              <a:schemeClr val="tx1"/>
            </a:fontRef>
          </p:style>
        </p:cxnSp>
        <p:cxnSp>
          <p:nvCxnSpPr>
            <p:cNvPr id="75" name="直接箭头连接符 74"/>
            <p:cNvCxnSpPr/>
            <p:nvPr/>
          </p:nvCxnSpPr>
          <p:spPr>
            <a:xfrm flipV="1">
              <a:off x="6686" y="6311"/>
              <a:ext cx="0" cy="499"/>
            </a:xfrm>
            <a:prstGeom prst="straightConnector1">
              <a:avLst/>
            </a:prstGeom>
            <a:ln w="3175" cap="flat">
              <a:solidFill>
                <a:srgbClr val="14E9BB"/>
              </a:solidFill>
              <a:prstDash val="solid"/>
              <a:round/>
              <a:headEnd type="triangle" w="med" len="sm"/>
              <a:tailEnd type="triangle" w="med" len="sm"/>
            </a:ln>
          </p:spPr>
          <p:style>
            <a:lnRef idx="1">
              <a:schemeClr val="accent1"/>
            </a:lnRef>
            <a:fillRef idx="0">
              <a:schemeClr val="accent1"/>
            </a:fillRef>
            <a:effectRef idx="0">
              <a:schemeClr val="accent1"/>
            </a:effectRef>
            <a:fontRef idx="minor">
              <a:schemeClr val="tx1"/>
            </a:fontRef>
          </p:style>
        </p:cxnSp>
        <p:cxnSp>
          <p:nvCxnSpPr>
            <p:cNvPr id="76" name="直接箭头连接符 75"/>
            <p:cNvCxnSpPr/>
            <p:nvPr/>
          </p:nvCxnSpPr>
          <p:spPr>
            <a:xfrm flipV="1">
              <a:off x="7725" y="6311"/>
              <a:ext cx="0" cy="499"/>
            </a:xfrm>
            <a:prstGeom prst="straightConnector1">
              <a:avLst/>
            </a:prstGeom>
            <a:ln w="3175" cap="flat">
              <a:solidFill>
                <a:srgbClr val="14E9BB"/>
              </a:solidFill>
              <a:prstDash val="solid"/>
              <a:round/>
              <a:headEnd type="triangle" w="med" len="sm"/>
              <a:tailEnd type="triangle" w="med" len="sm"/>
            </a:ln>
          </p:spPr>
          <p:style>
            <a:lnRef idx="1">
              <a:schemeClr val="accent1"/>
            </a:lnRef>
            <a:fillRef idx="0">
              <a:schemeClr val="accent1"/>
            </a:fillRef>
            <a:effectRef idx="0">
              <a:schemeClr val="accent1"/>
            </a:effectRef>
            <a:fontRef idx="minor">
              <a:schemeClr val="tx1"/>
            </a:fontRef>
          </p:style>
        </p:cxnSp>
        <p:grpSp>
          <p:nvGrpSpPr>
            <p:cNvPr id="90" name="组合 89"/>
            <p:cNvGrpSpPr/>
            <p:nvPr/>
          </p:nvGrpSpPr>
          <p:grpSpPr>
            <a:xfrm rot="0" flipH="1">
              <a:off x="8247" y="3973"/>
              <a:ext cx="337" cy="1680"/>
              <a:chOff x="3218" y="2607"/>
              <a:chExt cx="1814" cy="3263"/>
            </a:xfrm>
          </p:grpSpPr>
          <p:cxnSp>
            <p:nvCxnSpPr>
              <p:cNvPr id="91" name="肘形连接符 90"/>
              <p:cNvCxnSpPr/>
              <p:nvPr/>
            </p:nvCxnSpPr>
            <p:spPr>
              <a:xfrm>
                <a:off x="3218" y="2607"/>
                <a:ext cx="1814" cy="794"/>
              </a:xfrm>
              <a:prstGeom prst="bentConnector3">
                <a:avLst>
                  <a:gd name="adj1" fmla="val 50069"/>
                </a:avLst>
              </a:prstGeom>
              <a:ln w="3175">
                <a:solidFill>
                  <a:srgbClr val="2B46C2"/>
                </a:solidFill>
                <a:headEnd type="diamond" w="sm" len="sm"/>
                <a:tailEnd type="diamond" w="sm" len="sm"/>
              </a:ln>
            </p:spPr>
            <p:style>
              <a:lnRef idx="1">
                <a:schemeClr val="accent1"/>
              </a:lnRef>
              <a:fillRef idx="0">
                <a:schemeClr val="accent1"/>
              </a:fillRef>
              <a:effectRef idx="0">
                <a:schemeClr val="accent1"/>
              </a:effectRef>
              <a:fontRef idx="minor">
                <a:schemeClr val="tx1"/>
              </a:fontRef>
            </p:style>
          </p:cxnSp>
          <p:cxnSp>
            <p:nvCxnSpPr>
              <p:cNvPr id="92" name="肘形连接符 91"/>
              <p:cNvCxnSpPr/>
              <p:nvPr/>
            </p:nvCxnSpPr>
            <p:spPr>
              <a:xfrm flipH="1">
                <a:off x="3218" y="5077"/>
                <a:ext cx="1814" cy="793"/>
              </a:xfrm>
              <a:prstGeom prst="bentConnector3">
                <a:avLst>
                  <a:gd name="adj1" fmla="val 50069"/>
                </a:avLst>
              </a:prstGeom>
              <a:ln w="3175">
                <a:solidFill>
                  <a:srgbClr val="2B46C2"/>
                </a:solidFill>
                <a:headEnd type="diamond" w="sm" len="sm"/>
                <a:tailEnd type="diamond" w="sm" len="sm"/>
              </a:ln>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flipH="1" flipV="1">
              <a:off x="3532" y="4810"/>
              <a:ext cx="340" cy="6"/>
            </a:xfrm>
            <a:prstGeom prst="line">
              <a:avLst/>
            </a:prstGeom>
            <a:ln w="3175">
              <a:solidFill>
                <a:srgbClr val="2B46C2"/>
              </a:solidFill>
              <a:headEnd type="diamond" w="sm" len="sm"/>
              <a:tailEnd type="diamond" w="sm" len="sm"/>
            </a:ln>
          </p:spPr>
          <p:style>
            <a:lnRef idx="1">
              <a:schemeClr val="accent1"/>
            </a:lnRef>
            <a:fillRef idx="0">
              <a:schemeClr val="accent1"/>
            </a:fillRef>
            <a:effectRef idx="0">
              <a:schemeClr val="accent1"/>
            </a:effectRef>
            <a:fontRef idx="minor">
              <a:schemeClr val="tx1"/>
            </a:fontRef>
          </p:style>
        </p:cxnSp>
        <p:grpSp>
          <p:nvGrpSpPr>
            <p:cNvPr id="99" name="组合 98"/>
            <p:cNvGrpSpPr/>
            <p:nvPr/>
          </p:nvGrpSpPr>
          <p:grpSpPr>
            <a:xfrm rot="0">
              <a:off x="4619" y="1700"/>
              <a:ext cx="4495" cy="227"/>
              <a:chOff x="4856" y="1666"/>
              <a:chExt cx="4495" cy="227"/>
            </a:xfrm>
          </p:grpSpPr>
          <p:cxnSp>
            <p:nvCxnSpPr>
              <p:cNvPr id="88" name="直接连接符 87"/>
              <p:cNvCxnSpPr/>
              <p:nvPr/>
            </p:nvCxnSpPr>
            <p:spPr>
              <a:xfrm rot="5400000" flipH="1" flipV="1">
                <a:off x="4742" y="1779"/>
                <a:ext cx="227" cy="0"/>
              </a:xfrm>
              <a:prstGeom prst="line">
                <a:avLst/>
              </a:prstGeom>
              <a:ln w="3175">
                <a:solidFill>
                  <a:srgbClr val="2B46C2"/>
                </a:solidFill>
                <a:headEnd type="triangl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rot="5400000" flipH="1" flipV="1">
                <a:off x="7739" y="1779"/>
                <a:ext cx="227" cy="0"/>
              </a:xfrm>
              <a:prstGeom prst="line">
                <a:avLst/>
              </a:prstGeom>
              <a:ln w="3175">
                <a:solidFill>
                  <a:srgbClr val="2B46C2"/>
                </a:solidFill>
                <a:headEnd type="triangl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94" name="直接连接符 93"/>
              <p:cNvCxnSpPr/>
              <p:nvPr/>
            </p:nvCxnSpPr>
            <p:spPr>
              <a:xfrm rot="5400000" flipH="1" flipV="1">
                <a:off x="6241" y="1779"/>
                <a:ext cx="227" cy="0"/>
              </a:xfrm>
              <a:prstGeom prst="line">
                <a:avLst/>
              </a:prstGeom>
              <a:ln w="3175">
                <a:solidFill>
                  <a:srgbClr val="2B46C2"/>
                </a:solidFill>
                <a:headEnd type="triangl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rot="5400000" flipH="1" flipV="1">
                <a:off x="9237" y="1779"/>
                <a:ext cx="227" cy="0"/>
              </a:xfrm>
              <a:prstGeom prst="line">
                <a:avLst/>
              </a:prstGeom>
              <a:ln w="3175">
                <a:solidFill>
                  <a:srgbClr val="2B46C2"/>
                </a:solidFill>
                <a:headEnd type="triangle" w="sm" len="sm"/>
                <a:tailEnd type="triangle" w="sm" len="sm"/>
              </a:ln>
            </p:spPr>
            <p:style>
              <a:lnRef idx="1">
                <a:schemeClr val="accent1"/>
              </a:lnRef>
              <a:fillRef idx="0">
                <a:schemeClr val="accent1"/>
              </a:fillRef>
              <a:effectRef idx="0">
                <a:schemeClr val="accent1"/>
              </a:effectRef>
              <a:fontRef idx="minor">
                <a:schemeClr val="tx1"/>
              </a:fontRef>
            </p:style>
          </p:cxnSp>
        </p:grpSp>
        <p:grpSp>
          <p:nvGrpSpPr>
            <p:cNvPr id="100" name="组合 99"/>
            <p:cNvGrpSpPr/>
            <p:nvPr/>
          </p:nvGrpSpPr>
          <p:grpSpPr>
            <a:xfrm rot="0">
              <a:off x="4619" y="2750"/>
              <a:ext cx="4495" cy="227"/>
              <a:chOff x="4856" y="1666"/>
              <a:chExt cx="4495" cy="227"/>
            </a:xfrm>
          </p:grpSpPr>
          <p:cxnSp>
            <p:nvCxnSpPr>
              <p:cNvPr id="101" name="直接连接符 100"/>
              <p:cNvCxnSpPr/>
              <p:nvPr/>
            </p:nvCxnSpPr>
            <p:spPr>
              <a:xfrm rot="5400000" flipH="1" flipV="1">
                <a:off x="4742" y="1779"/>
                <a:ext cx="227" cy="0"/>
              </a:xfrm>
              <a:prstGeom prst="line">
                <a:avLst/>
              </a:prstGeom>
              <a:ln w="3175">
                <a:solidFill>
                  <a:srgbClr val="2B46C2"/>
                </a:solidFill>
                <a:headEnd type="triangl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03" name="直接连接符 102"/>
              <p:cNvCxnSpPr/>
              <p:nvPr/>
            </p:nvCxnSpPr>
            <p:spPr>
              <a:xfrm rot="5400000" flipH="1" flipV="1">
                <a:off x="7739" y="1779"/>
                <a:ext cx="227" cy="0"/>
              </a:xfrm>
              <a:prstGeom prst="line">
                <a:avLst/>
              </a:prstGeom>
              <a:ln w="3175">
                <a:solidFill>
                  <a:srgbClr val="2B46C2"/>
                </a:solidFill>
                <a:headEnd type="triangl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04" name="直接连接符 103"/>
              <p:cNvCxnSpPr/>
              <p:nvPr/>
            </p:nvCxnSpPr>
            <p:spPr>
              <a:xfrm rot="5400000" flipH="1" flipV="1">
                <a:off x="6241" y="1779"/>
                <a:ext cx="227" cy="0"/>
              </a:xfrm>
              <a:prstGeom prst="line">
                <a:avLst/>
              </a:prstGeom>
              <a:ln w="3175">
                <a:solidFill>
                  <a:srgbClr val="2B46C2"/>
                </a:solidFill>
                <a:headEnd type="triangl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05" name="直接连接符 104"/>
              <p:cNvCxnSpPr/>
              <p:nvPr/>
            </p:nvCxnSpPr>
            <p:spPr>
              <a:xfrm rot="5400000" flipH="1" flipV="1">
                <a:off x="9237" y="1779"/>
                <a:ext cx="227" cy="0"/>
              </a:xfrm>
              <a:prstGeom prst="line">
                <a:avLst/>
              </a:prstGeom>
              <a:ln w="3175">
                <a:solidFill>
                  <a:srgbClr val="2B46C2"/>
                </a:solidFill>
                <a:headEnd type="triangle" w="sm" len="sm"/>
                <a:tailEnd type="triangle" w="sm" len="sm"/>
              </a:ln>
            </p:spPr>
            <p:style>
              <a:lnRef idx="1">
                <a:schemeClr val="accent1"/>
              </a:lnRef>
              <a:fillRef idx="0">
                <a:schemeClr val="accent1"/>
              </a:fillRef>
              <a:effectRef idx="0">
                <a:schemeClr val="accent1"/>
              </a:effectRef>
              <a:fontRef idx="minor">
                <a:schemeClr val="tx1"/>
              </a:fontRef>
            </p:style>
          </p:cxnSp>
        </p:grpSp>
        <p:cxnSp>
          <p:nvCxnSpPr>
            <p:cNvPr id="108" name="肘形连接符 107"/>
            <p:cNvCxnSpPr/>
            <p:nvPr/>
          </p:nvCxnSpPr>
          <p:spPr>
            <a:xfrm flipH="1">
              <a:off x="1711" y="5750"/>
              <a:ext cx="680" cy="1134"/>
            </a:xfrm>
            <a:prstGeom prst="bentConnector3">
              <a:avLst>
                <a:gd name="adj1" fmla="val 59934"/>
              </a:avLst>
            </a:prstGeom>
            <a:ln w="3175">
              <a:solidFill>
                <a:srgbClr val="2B46C2"/>
              </a:solidFill>
              <a:headEnd type="diamond" w="sm" len="sm"/>
              <a:tailEnd type="diamond" w="sm" len="sm"/>
            </a:ln>
          </p:spPr>
          <p:style>
            <a:lnRef idx="1">
              <a:schemeClr val="accent1"/>
            </a:lnRef>
            <a:fillRef idx="0">
              <a:schemeClr val="accent1"/>
            </a:fillRef>
            <a:effectRef idx="0">
              <a:schemeClr val="accent1"/>
            </a:effectRef>
            <a:fontRef idx="minor">
              <a:schemeClr val="tx1"/>
            </a:fontRef>
          </p:style>
        </p:cxnSp>
        <p:cxnSp>
          <p:nvCxnSpPr>
            <p:cNvPr id="110" name="肘形连接符 109"/>
            <p:cNvCxnSpPr/>
            <p:nvPr/>
          </p:nvCxnSpPr>
          <p:spPr>
            <a:xfrm>
              <a:off x="1711" y="2454"/>
              <a:ext cx="680" cy="1644"/>
            </a:xfrm>
            <a:prstGeom prst="bentConnector3">
              <a:avLst>
                <a:gd name="adj1" fmla="val 20431"/>
              </a:avLst>
            </a:prstGeom>
            <a:ln w="3175">
              <a:solidFill>
                <a:srgbClr val="2B46C2"/>
              </a:solidFill>
              <a:headEnd type="diamond" w="sm" len="sm"/>
              <a:tailEnd type="diamond" w="sm" len="sm"/>
            </a:ln>
          </p:spPr>
          <p:style>
            <a:lnRef idx="1">
              <a:schemeClr val="accent1"/>
            </a:lnRef>
            <a:fillRef idx="0">
              <a:schemeClr val="accent1"/>
            </a:fillRef>
            <a:effectRef idx="0">
              <a:schemeClr val="accent1"/>
            </a:effectRef>
            <a:fontRef idx="minor">
              <a:schemeClr val="tx1"/>
            </a:fontRef>
          </p:style>
        </p:cxnSp>
        <p:cxnSp>
          <p:nvCxnSpPr>
            <p:cNvPr id="111" name="肘形连接符 110"/>
            <p:cNvCxnSpPr/>
            <p:nvPr/>
          </p:nvCxnSpPr>
          <p:spPr>
            <a:xfrm rot="10800000" flipV="1">
              <a:off x="1711" y="4198"/>
              <a:ext cx="680" cy="510"/>
            </a:xfrm>
            <a:prstGeom prst="bentConnector3">
              <a:avLst>
                <a:gd name="adj1" fmla="val 81012"/>
              </a:avLst>
            </a:prstGeom>
            <a:ln w="6350">
              <a:solidFill>
                <a:srgbClr val="C4C9DE"/>
              </a:solidFill>
              <a:prstDash val="dash"/>
              <a:headEnd type="diamond" w="sm" len="sm"/>
              <a:tailEnd type="diamond" w="sm" len="sm"/>
            </a:ln>
          </p:spPr>
          <p:style>
            <a:lnRef idx="1">
              <a:schemeClr val="accent1"/>
            </a:lnRef>
            <a:fillRef idx="0">
              <a:schemeClr val="accent1"/>
            </a:fillRef>
            <a:effectRef idx="0">
              <a:schemeClr val="accent1"/>
            </a:effectRef>
            <a:fontRef idx="minor">
              <a:schemeClr val="tx1"/>
            </a:fontRef>
          </p:style>
        </p:cxnSp>
      </p:grpSp>
      <p:sp>
        <p:nvSpPr>
          <p:cNvPr id="58" name="文本框 57"/>
          <p:cNvSpPr txBox="1"/>
          <p:nvPr/>
        </p:nvSpPr>
        <p:spPr>
          <a:xfrm>
            <a:off x="9234170" y="2055495"/>
            <a:ext cx="2703830" cy="3548380"/>
          </a:xfrm>
          <a:prstGeom prst="rect">
            <a:avLst/>
          </a:prstGeom>
          <a:noFill/>
        </p:spPr>
        <p:txBody>
          <a:bodyPr wrap="square" rtlCol="0">
            <a:noAutofit/>
          </a:bodyPr>
          <a:p>
            <a:pPr>
              <a:lnSpc>
                <a:spcPct val="120000"/>
              </a:lnSpc>
              <a:spcBef>
                <a:spcPts val="0"/>
              </a:spcBef>
              <a:spcAft>
                <a:spcPts val="0"/>
              </a:spcAft>
            </a:pPr>
            <a:r>
              <a:rPr lang="zh-CN" altLang="en-US" sz="1400">
                <a:solidFill>
                  <a:schemeClr val="bg1"/>
                </a:solidFill>
                <a:latin typeface="微软雅黑" panose="020B0503020204020204" charset="-122"/>
                <a:ea typeface="微软雅黑" panose="020B0503020204020204" charset="-122"/>
                <a:cs typeface="微软雅黑" panose="020B0503020204020204" charset="-122"/>
              </a:rPr>
              <a:t>采用自主研发“一核双翼”区块链架构，由“核心链”、“开放许可链”和“开放共识链”组成。</a:t>
            </a:r>
            <a:endParaRPr lang="zh-CN" altLang="en-US" sz="1400">
              <a:solidFill>
                <a:schemeClr val="bg1"/>
              </a:solidFill>
              <a:latin typeface="微软雅黑" panose="020B0503020204020204" charset="-122"/>
              <a:ea typeface="微软雅黑" panose="020B0503020204020204" charset="-122"/>
              <a:cs typeface="微软雅黑" panose="020B0503020204020204" charset="-122"/>
            </a:endParaRPr>
          </a:p>
          <a:p>
            <a:pPr>
              <a:lnSpc>
                <a:spcPct val="120000"/>
              </a:lnSpc>
            </a:pPr>
            <a:endParaRPr lang="zh-CN" altLang="en-US" sz="1400">
              <a:solidFill>
                <a:schemeClr val="bg1"/>
              </a:solidFill>
              <a:latin typeface="微软雅黑" panose="020B0503020204020204" charset="-122"/>
              <a:ea typeface="微软雅黑" panose="020B0503020204020204" charset="-122"/>
              <a:cs typeface="微软雅黑" panose="020B0503020204020204" charset="-122"/>
            </a:endParaRPr>
          </a:p>
          <a:p>
            <a:pPr>
              <a:lnSpc>
                <a:spcPct val="120000"/>
              </a:lnSpc>
            </a:pPr>
            <a:r>
              <a:rPr lang="zh-CN" altLang="en-US" sz="1400">
                <a:solidFill>
                  <a:schemeClr val="bg1"/>
                </a:solidFill>
                <a:latin typeface="微软雅黑" panose="020B0503020204020204" charset="-122"/>
                <a:ea typeface="微软雅黑" panose="020B0503020204020204" charset="-122"/>
                <a:cs typeface="微软雅黑" panose="020B0503020204020204" charset="-122"/>
              </a:rPr>
              <a:t>“核心链”作为平台信任的基础锚点，实现海峡链整体的监管和治理。</a:t>
            </a:r>
            <a:endParaRPr lang="zh-CN" altLang="en-US" sz="1400">
              <a:solidFill>
                <a:schemeClr val="bg1"/>
              </a:solidFill>
              <a:latin typeface="微软雅黑" panose="020B0503020204020204" charset="-122"/>
              <a:ea typeface="微软雅黑" panose="020B0503020204020204" charset="-122"/>
              <a:cs typeface="微软雅黑" panose="020B0503020204020204" charset="-122"/>
            </a:endParaRPr>
          </a:p>
          <a:p>
            <a:pPr>
              <a:lnSpc>
                <a:spcPct val="120000"/>
              </a:lnSpc>
            </a:pPr>
            <a:endParaRPr lang="zh-CN" altLang="en-US" sz="1400">
              <a:solidFill>
                <a:schemeClr val="bg1"/>
              </a:solidFill>
              <a:latin typeface="微软雅黑" panose="020B0503020204020204" charset="-122"/>
              <a:ea typeface="微软雅黑" panose="020B0503020204020204" charset="-122"/>
              <a:cs typeface="微软雅黑" panose="020B0503020204020204" charset="-122"/>
            </a:endParaRPr>
          </a:p>
          <a:p>
            <a:pPr>
              <a:lnSpc>
                <a:spcPct val="120000"/>
              </a:lnSpc>
            </a:pPr>
            <a:r>
              <a:rPr lang="zh-CN" altLang="en-US" sz="1400">
                <a:solidFill>
                  <a:schemeClr val="bg1"/>
                </a:solidFill>
                <a:latin typeface="微软雅黑" panose="020B0503020204020204" charset="-122"/>
                <a:ea typeface="微软雅黑" panose="020B0503020204020204" charset="-122"/>
                <a:cs typeface="微软雅黑" panose="020B0503020204020204" charset="-122"/>
              </a:rPr>
              <a:t>集成了许可</a:t>
            </a:r>
            <a:r>
              <a:rPr lang="en-US" altLang="zh-CN" sz="1400">
                <a:solidFill>
                  <a:schemeClr val="bg1"/>
                </a:solidFill>
                <a:latin typeface="微软雅黑" panose="020B0503020204020204" charset="-122"/>
                <a:ea typeface="微软雅黑" panose="020B0503020204020204" charset="-122"/>
                <a:cs typeface="微软雅黑" panose="020B0503020204020204" charset="-122"/>
              </a:rPr>
              <a:t>IPFS</a:t>
            </a:r>
            <a:r>
              <a:rPr lang="zh-CN" altLang="en-US" sz="1400">
                <a:solidFill>
                  <a:schemeClr val="bg1"/>
                </a:solidFill>
                <a:latin typeface="微软雅黑" panose="020B0503020204020204" charset="-122"/>
                <a:ea typeface="微软雅黑" panose="020B0503020204020204" charset="-122"/>
                <a:cs typeface="微软雅黑" panose="020B0503020204020204" charset="-122"/>
              </a:rPr>
              <a:t>网络，可以安全、公开地存储链上文件。</a:t>
            </a:r>
            <a:endParaRPr lang="zh-CN" altLang="en-US" sz="1400">
              <a:solidFill>
                <a:schemeClr val="bg1"/>
              </a:solidFill>
              <a:latin typeface="微软雅黑" panose="020B0503020204020204" charset="-122"/>
              <a:ea typeface="微软雅黑" panose="020B0503020204020204" charset="-122"/>
              <a:cs typeface="微软雅黑" panose="020B0503020204020204" charset="-122"/>
            </a:endParaRPr>
          </a:p>
          <a:p>
            <a:pPr>
              <a:lnSpc>
                <a:spcPct val="120000"/>
              </a:lnSpc>
            </a:pPr>
            <a:endParaRPr lang="zh-CN" altLang="en-US" sz="1400">
              <a:solidFill>
                <a:schemeClr val="bg1"/>
              </a:solidFill>
              <a:latin typeface="微软雅黑" panose="020B0503020204020204" charset="-122"/>
              <a:ea typeface="微软雅黑" panose="020B0503020204020204" charset="-122"/>
              <a:cs typeface="微软雅黑" panose="020B0503020204020204" charset="-122"/>
            </a:endParaRPr>
          </a:p>
          <a:p>
            <a:pPr>
              <a:lnSpc>
                <a:spcPct val="120000"/>
              </a:lnSpc>
            </a:pPr>
            <a:r>
              <a:rPr lang="zh-CN" altLang="en-US" sz="1400">
                <a:solidFill>
                  <a:schemeClr val="bg1"/>
                </a:solidFill>
                <a:latin typeface="微软雅黑" panose="020B0503020204020204" charset="-122"/>
                <a:ea typeface="微软雅黑" panose="020B0503020204020204" charset="-122"/>
                <a:cs typeface="微软雅黑" panose="020B0503020204020204" charset="-122"/>
              </a:rPr>
              <a:t>数据可通过区块链浏览器查看。</a:t>
            </a:r>
            <a:endParaRPr lang="zh-CN" altLang="en-US" sz="1400">
              <a:solidFill>
                <a:schemeClr val="bg1"/>
              </a:solidFill>
              <a:latin typeface="微软雅黑" panose="020B0503020204020204" charset="-122"/>
              <a:ea typeface="微软雅黑" panose="020B0503020204020204" charset="-122"/>
              <a:cs typeface="微软雅黑" panose="020B0503020204020204" charset="-122"/>
            </a:endParaRPr>
          </a:p>
        </p:txBody>
      </p:sp>
      <p:grpSp>
        <p:nvGrpSpPr>
          <p:cNvPr id="60" name="组合 59"/>
          <p:cNvGrpSpPr/>
          <p:nvPr/>
        </p:nvGrpSpPr>
        <p:grpSpPr>
          <a:xfrm>
            <a:off x="2202180" y="892810"/>
            <a:ext cx="9642475" cy="76200"/>
            <a:chOff x="3984" y="1331"/>
            <a:chExt cx="15185" cy="120"/>
          </a:xfrm>
        </p:grpSpPr>
        <p:cxnSp>
          <p:nvCxnSpPr>
            <p:cNvPr id="61" name="直接连接符 60"/>
            <p:cNvCxnSpPr/>
            <p:nvPr/>
          </p:nvCxnSpPr>
          <p:spPr>
            <a:xfrm>
              <a:off x="4761" y="1392"/>
              <a:ext cx="14408" cy="0"/>
            </a:xfrm>
            <a:prstGeom prst="line">
              <a:avLst/>
            </a:prstGeom>
            <a:ln w="12700" cap="flat">
              <a:solidFill>
                <a:srgbClr val="2B46C2"/>
              </a:solidFill>
              <a:round/>
              <a:tailEnd type="diamond" w="med" len="med"/>
            </a:ln>
          </p:spPr>
          <p:style>
            <a:lnRef idx="1">
              <a:schemeClr val="accent1"/>
            </a:lnRef>
            <a:fillRef idx="0">
              <a:schemeClr val="accent1"/>
            </a:fillRef>
            <a:effectRef idx="0">
              <a:schemeClr val="accent1"/>
            </a:effectRef>
            <a:fontRef idx="minor">
              <a:schemeClr val="tx1"/>
            </a:fontRef>
          </p:style>
        </p:cxnSp>
        <p:grpSp>
          <p:nvGrpSpPr>
            <p:cNvPr id="82" name="组合 81"/>
            <p:cNvGrpSpPr/>
            <p:nvPr/>
          </p:nvGrpSpPr>
          <p:grpSpPr>
            <a:xfrm rot="0" flipH="1">
              <a:off x="3984" y="1331"/>
              <a:ext cx="849" cy="120"/>
              <a:chOff x="702468" y="942975"/>
              <a:chExt cx="492918" cy="70143"/>
            </a:xfrm>
            <a:solidFill>
              <a:srgbClr val="2B46C2"/>
            </a:solidFill>
          </p:grpSpPr>
          <p:sp>
            <p:nvSpPr>
              <p:cNvPr id="83" name="平行四边形 82"/>
              <p:cNvSpPr/>
              <p:nvPr/>
            </p:nvSpPr>
            <p:spPr>
              <a:xfrm>
                <a:off x="702468"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4" name="平行四边形 83"/>
              <p:cNvSpPr/>
              <p:nvPr/>
            </p:nvSpPr>
            <p:spPr>
              <a:xfrm>
                <a:off x="803076"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85" name="平行四边形 84"/>
              <p:cNvSpPr/>
              <p:nvPr/>
            </p:nvSpPr>
            <p:spPr>
              <a:xfrm>
                <a:off x="903684"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86" name="平行四边形 85"/>
              <p:cNvSpPr/>
              <p:nvPr/>
            </p:nvSpPr>
            <p:spPr>
              <a:xfrm>
                <a:off x="1004292"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96" name="平行四边形 95"/>
              <p:cNvSpPr/>
              <p:nvPr/>
            </p:nvSpPr>
            <p:spPr>
              <a:xfrm>
                <a:off x="1104899"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sp>
        <p:nvSpPr>
          <p:cNvPr id="115" name="文本框 114"/>
          <p:cNvSpPr txBox="1"/>
          <p:nvPr/>
        </p:nvSpPr>
        <p:spPr>
          <a:xfrm>
            <a:off x="333375" y="331470"/>
            <a:ext cx="2749550" cy="491490"/>
          </a:xfrm>
          <a:prstGeom prst="rect">
            <a:avLst/>
          </a:prstGeom>
          <a:noFill/>
        </p:spPr>
        <p:txBody>
          <a:bodyPr wrap="square" rtlCol="0">
            <a:spAutoFit/>
          </a:bodyPr>
          <a:p>
            <a:pPr algn="dist"/>
            <a:r>
              <a:rPr lang="zh-CN" altLang="en-US" sz="2600" i="1">
                <a:solidFill>
                  <a:schemeClr val="bg1"/>
                </a:solidFill>
                <a:latin typeface="汉仪雅酷黑简" panose="00020600040101010101" charset="-122"/>
                <a:ea typeface="汉仪雅酷黑简" panose="00020600040101010101" charset="-122"/>
              </a:rPr>
              <a:t>海峡链技术架构</a:t>
            </a:r>
            <a:endParaRPr lang="zh-CN" altLang="en-US" sz="2600" i="1">
              <a:solidFill>
                <a:schemeClr val="bg1"/>
              </a:solidFill>
              <a:latin typeface="汉仪雅酷黑简" panose="00020600040101010101" charset="-122"/>
              <a:ea typeface="汉仪雅酷黑简" panose="00020600040101010101" charset="-122"/>
            </a:endParaRPr>
          </a:p>
        </p:txBody>
      </p:sp>
      <p:sp>
        <p:nvSpPr>
          <p:cNvPr id="3" name="平行四边形 2"/>
          <p:cNvSpPr/>
          <p:nvPr/>
        </p:nvSpPr>
        <p:spPr>
          <a:xfrm>
            <a:off x="-635" y="358140"/>
            <a:ext cx="121920" cy="438150"/>
          </a:xfrm>
          <a:prstGeom prst="parallelogram">
            <a:avLst>
              <a:gd name="adj" fmla="val 0"/>
            </a:avLst>
          </a:prstGeom>
          <a:solidFill>
            <a:srgbClr val="2B46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ustDataLst>
      <p:tags r:id="rId2"/>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9"/>
                                        </p:tgtEl>
                                        <p:attrNameLst>
                                          <p:attrName>style.visibility</p:attrName>
                                        </p:attrNameLst>
                                      </p:cBhvr>
                                      <p:to>
                                        <p:strVal val="visible"/>
                                      </p:to>
                                    </p:set>
                                    <p:animEffect transition="in" filter="fade">
                                      <p:cBhvr>
                                        <p:cTn id="7"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bldLvl="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p:cNvPicPr>
            <a:picLocks noChangeAspect="1"/>
          </p:cNvPicPr>
          <p:nvPr/>
        </p:nvPicPr>
        <p:blipFill>
          <a:blip r:embed="rId1"/>
          <a:stretch>
            <a:fillRect/>
          </a:stretch>
        </p:blipFill>
        <p:spPr>
          <a:xfrm>
            <a:off x="10160" y="0"/>
            <a:ext cx="12207875" cy="6858000"/>
          </a:xfrm>
          <a:prstGeom prst="rect">
            <a:avLst/>
          </a:prstGeom>
        </p:spPr>
      </p:pic>
      <p:sp>
        <p:nvSpPr>
          <p:cNvPr id="59" name="矩形 58"/>
          <p:cNvSpPr/>
          <p:nvPr/>
        </p:nvSpPr>
        <p:spPr>
          <a:xfrm>
            <a:off x="-635" y="0"/>
            <a:ext cx="12192000" cy="6854825"/>
          </a:xfrm>
          <a:prstGeom prst="rect">
            <a:avLst/>
          </a:prstGeom>
          <a:solidFill>
            <a:schemeClr val="tx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60" name="组合 59"/>
          <p:cNvGrpSpPr/>
          <p:nvPr/>
        </p:nvGrpSpPr>
        <p:grpSpPr>
          <a:xfrm>
            <a:off x="2202180" y="892810"/>
            <a:ext cx="9642475" cy="76200"/>
            <a:chOff x="3984" y="1331"/>
            <a:chExt cx="15185" cy="120"/>
          </a:xfrm>
        </p:grpSpPr>
        <p:cxnSp>
          <p:nvCxnSpPr>
            <p:cNvPr id="61" name="直接连接符 60"/>
            <p:cNvCxnSpPr/>
            <p:nvPr/>
          </p:nvCxnSpPr>
          <p:spPr>
            <a:xfrm>
              <a:off x="4761" y="1392"/>
              <a:ext cx="14408" cy="0"/>
            </a:xfrm>
            <a:prstGeom prst="line">
              <a:avLst/>
            </a:prstGeom>
            <a:ln w="12700" cap="flat">
              <a:solidFill>
                <a:srgbClr val="2B46C2"/>
              </a:solidFill>
              <a:round/>
              <a:tailEnd type="diamond" w="med" len="med"/>
            </a:ln>
          </p:spPr>
          <p:style>
            <a:lnRef idx="1">
              <a:schemeClr val="accent1"/>
            </a:lnRef>
            <a:fillRef idx="0">
              <a:schemeClr val="accent1"/>
            </a:fillRef>
            <a:effectRef idx="0">
              <a:schemeClr val="accent1"/>
            </a:effectRef>
            <a:fontRef idx="minor">
              <a:schemeClr val="tx1"/>
            </a:fontRef>
          </p:style>
        </p:cxnSp>
        <p:grpSp>
          <p:nvGrpSpPr>
            <p:cNvPr id="82" name="组合 81"/>
            <p:cNvGrpSpPr/>
            <p:nvPr/>
          </p:nvGrpSpPr>
          <p:grpSpPr>
            <a:xfrm rot="0" flipH="1">
              <a:off x="3984" y="1331"/>
              <a:ext cx="849" cy="120"/>
              <a:chOff x="702468" y="942975"/>
              <a:chExt cx="492918" cy="70143"/>
            </a:xfrm>
            <a:solidFill>
              <a:srgbClr val="2B46C2"/>
            </a:solidFill>
          </p:grpSpPr>
          <p:sp>
            <p:nvSpPr>
              <p:cNvPr id="83" name="平行四边形 82"/>
              <p:cNvSpPr/>
              <p:nvPr/>
            </p:nvSpPr>
            <p:spPr>
              <a:xfrm>
                <a:off x="702468"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4" name="平行四边形 83"/>
              <p:cNvSpPr/>
              <p:nvPr/>
            </p:nvSpPr>
            <p:spPr>
              <a:xfrm>
                <a:off x="803076"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85" name="平行四边形 84"/>
              <p:cNvSpPr/>
              <p:nvPr/>
            </p:nvSpPr>
            <p:spPr>
              <a:xfrm>
                <a:off x="903684"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86" name="平行四边形 85"/>
              <p:cNvSpPr/>
              <p:nvPr/>
            </p:nvSpPr>
            <p:spPr>
              <a:xfrm>
                <a:off x="1004292"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96" name="平行四边形 95"/>
              <p:cNvSpPr/>
              <p:nvPr/>
            </p:nvSpPr>
            <p:spPr>
              <a:xfrm>
                <a:off x="1104899"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sp>
        <p:nvSpPr>
          <p:cNvPr id="115" name="文本框 114"/>
          <p:cNvSpPr txBox="1"/>
          <p:nvPr/>
        </p:nvSpPr>
        <p:spPr>
          <a:xfrm>
            <a:off x="333375" y="331470"/>
            <a:ext cx="3011170" cy="491490"/>
          </a:xfrm>
          <a:prstGeom prst="rect">
            <a:avLst/>
          </a:prstGeom>
          <a:noFill/>
        </p:spPr>
        <p:txBody>
          <a:bodyPr wrap="square" rtlCol="0">
            <a:spAutoFit/>
          </a:bodyPr>
          <a:p>
            <a:pPr algn="dist"/>
            <a:r>
              <a:rPr lang="zh-CN" sz="2600" i="1" dirty="0">
                <a:solidFill>
                  <a:schemeClr val="bg1"/>
                </a:solidFill>
                <a:latin typeface="汉仪雅酷黑简" panose="00020600040101010101" charset="-122"/>
                <a:ea typeface="汉仪雅酷黑简" panose="00020600040101010101" charset="-122"/>
                <a:sym typeface="+mn-ea"/>
              </a:rPr>
              <a:t>海关</a:t>
            </a:r>
            <a:r>
              <a:rPr lang="zh-CN" altLang="en-US" sz="2600" i="1" dirty="0">
                <a:solidFill>
                  <a:schemeClr val="bg1"/>
                </a:solidFill>
                <a:latin typeface="汉仪雅酷黑简" panose="00020600040101010101" charset="-122"/>
                <a:ea typeface="汉仪雅酷黑简" panose="00020600040101010101" charset="-122"/>
                <a:sym typeface="+mn-ea"/>
              </a:rPr>
              <a:t>区块链：</a:t>
            </a:r>
            <a:r>
              <a:rPr lang="zh-CN" altLang="en-US" sz="2600" i="1" dirty="0">
                <a:solidFill>
                  <a:schemeClr val="bg1"/>
                </a:solidFill>
                <a:latin typeface="汉仪雅酷黑简" panose="00020600040101010101" charset="-122"/>
                <a:ea typeface="汉仪雅酷黑简" panose="00020600040101010101" charset="-122"/>
                <a:sym typeface="+mn-ea"/>
              </a:rPr>
              <a:t>痛点</a:t>
            </a:r>
            <a:endParaRPr lang="zh-CN" altLang="en-US" sz="2600" i="1" dirty="0">
              <a:solidFill>
                <a:schemeClr val="bg1"/>
              </a:solidFill>
              <a:latin typeface="汉仪雅酷黑简" panose="00020600040101010101" charset="-122"/>
              <a:ea typeface="汉仪雅酷黑简" panose="00020600040101010101" charset="-122"/>
              <a:sym typeface="+mn-ea"/>
            </a:endParaRPr>
          </a:p>
        </p:txBody>
      </p:sp>
      <p:sp>
        <p:nvSpPr>
          <p:cNvPr id="3" name="平行四边形 2"/>
          <p:cNvSpPr/>
          <p:nvPr/>
        </p:nvSpPr>
        <p:spPr>
          <a:xfrm>
            <a:off x="-635" y="358140"/>
            <a:ext cx="121920" cy="438150"/>
          </a:xfrm>
          <a:prstGeom prst="parallelogram">
            <a:avLst>
              <a:gd name="adj" fmla="val 0"/>
            </a:avLst>
          </a:prstGeom>
          <a:solidFill>
            <a:srgbClr val="2B46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32" name="组合 31"/>
          <p:cNvGrpSpPr/>
          <p:nvPr/>
        </p:nvGrpSpPr>
        <p:grpSpPr>
          <a:xfrm>
            <a:off x="4678998" y="2025650"/>
            <a:ext cx="2832735" cy="3114040"/>
            <a:chOff x="11369" y="3291"/>
            <a:chExt cx="4461" cy="4904"/>
          </a:xfrm>
        </p:grpSpPr>
        <p:grpSp>
          <p:nvGrpSpPr>
            <p:cNvPr id="34" name="组合 33"/>
            <p:cNvGrpSpPr/>
            <p:nvPr/>
          </p:nvGrpSpPr>
          <p:grpSpPr>
            <a:xfrm>
              <a:off x="11369" y="3291"/>
              <a:ext cx="4461" cy="4904"/>
              <a:chOff x="7208" y="3290"/>
              <a:chExt cx="4461" cy="4904"/>
            </a:xfrm>
          </p:grpSpPr>
          <p:sp>
            <p:nvSpPr>
              <p:cNvPr id="35" name="剪去对角的矩形 34"/>
              <p:cNvSpPr/>
              <p:nvPr/>
            </p:nvSpPr>
            <p:spPr>
              <a:xfrm>
                <a:off x="7208" y="3680"/>
                <a:ext cx="4461" cy="4514"/>
              </a:xfrm>
              <a:prstGeom prst="snip2DiagRect">
                <a:avLst/>
              </a:prstGeom>
              <a:solidFill>
                <a:schemeClr val="tx1">
                  <a:alpha val="50000"/>
                </a:schemeClr>
              </a:solidFill>
              <a:ln w="12700" cmpd="sng">
                <a:noFill/>
                <a:prstDash val="solid"/>
                <a:miter lim="800000"/>
              </a:ln>
            </p:spPr>
            <p:style>
              <a:lnRef idx="2">
                <a:schemeClr val="accent2">
                  <a:shade val="50000"/>
                </a:schemeClr>
              </a:lnRef>
              <a:fillRef idx="1">
                <a:schemeClr val="accent2"/>
              </a:fillRef>
              <a:effectRef idx="0">
                <a:schemeClr val="accent2"/>
              </a:effectRef>
              <a:fontRef idx="minor">
                <a:schemeClr val="lt1"/>
              </a:fontRef>
            </p:style>
            <p:txBody>
              <a:bodyPr rtlCol="0" anchor="ctr"/>
              <a:p>
                <a:pPr algn="l">
                  <a:lnSpc>
                    <a:spcPct val="150000"/>
                  </a:lnSpc>
                </a:pPr>
                <a:endParaRPr lang="zh-CN" altLang="en-US"/>
              </a:p>
            </p:txBody>
          </p:sp>
          <p:sp>
            <p:nvSpPr>
              <p:cNvPr id="36" name="剪去对角的矩形 35"/>
              <p:cNvSpPr/>
              <p:nvPr/>
            </p:nvSpPr>
            <p:spPr>
              <a:xfrm>
                <a:off x="8276" y="3290"/>
                <a:ext cx="2324" cy="680"/>
              </a:xfrm>
              <a:prstGeom prst="snip2DiagRect">
                <a:avLst/>
              </a:prstGeom>
              <a:solidFill>
                <a:srgbClr val="2B46C2"/>
              </a:solidFill>
              <a:ln w="12700" cmpd="sng">
                <a:noFill/>
                <a:prstDash val="solid"/>
                <a:miter lim="800000"/>
              </a:ln>
            </p:spPr>
            <p:style>
              <a:lnRef idx="2">
                <a:schemeClr val="accent2">
                  <a:shade val="50000"/>
                </a:schemeClr>
              </a:lnRef>
              <a:fillRef idx="1">
                <a:schemeClr val="accent2"/>
              </a:fillRef>
              <a:effectRef idx="0">
                <a:schemeClr val="accent2"/>
              </a:effectRef>
              <a:fontRef idx="minor">
                <a:schemeClr val="lt1"/>
              </a:fontRef>
            </p:style>
            <p:txBody>
              <a:bodyPr rtlCol="0" anchor="ctr"/>
              <a:p>
                <a:pPr algn="ctr"/>
                <a:r>
                  <a:rPr lang="zh-CN" altLang="en-US"/>
                  <a:t>企业</a:t>
                </a:r>
                <a:endParaRPr lang="zh-CN" altLang="en-US"/>
              </a:p>
            </p:txBody>
          </p:sp>
        </p:grpSp>
        <p:sp>
          <p:nvSpPr>
            <p:cNvPr id="37" name="文本框 36"/>
            <p:cNvSpPr txBox="1"/>
            <p:nvPr/>
          </p:nvSpPr>
          <p:spPr>
            <a:xfrm>
              <a:off x="11662" y="4457"/>
              <a:ext cx="3875" cy="1670"/>
            </a:xfrm>
            <a:prstGeom prst="rect">
              <a:avLst/>
            </a:prstGeom>
            <a:noFill/>
          </p:spPr>
          <p:txBody>
            <a:bodyPr wrap="square" rtlCol="0">
              <a:spAutoFit/>
            </a:bodyPr>
            <a:p>
              <a:pPr marL="285750" indent="-285750" algn="l">
                <a:lnSpc>
                  <a:spcPct val="150000"/>
                </a:lnSpc>
                <a:buFont typeface="Arial" panose="020B0604020202020204" pitchFamily="34" charset="0"/>
                <a:buChar char="•"/>
              </a:pPr>
              <a:r>
                <a:rPr lang="zh-CN" altLang="en-US" sz="1400">
                  <a:solidFill>
                    <a:schemeClr val="bg1"/>
                  </a:solidFill>
                  <a:sym typeface="+mn-ea"/>
                </a:rPr>
                <a:t>经营数据不希望外泄</a:t>
              </a:r>
              <a:endParaRPr lang="zh-CN" altLang="en-US" sz="1400">
                <a:solidFill>
                  <a:schemeClr val="bg1"/>
                </a:solidFill>
              </a:endParaRPr>
            </a:p>
            <a:p>
              <a:pPr marL="285750" indent="-285750" algn="l">
                <a:lnSpc>
                  <a:spcPct val="150000"/>
                </a:lnSpc>
                <a:buFont typeface="Arial" panose="020B0604020202020204" pitchFamily="34" charset="0"/>
                <a:buChar char="•"/>
              </a:pPr>
              <a:r>
                <a:rPr lang="zh-CN" altLang="en-US" sz="1400">
                  <a:solidFill>
                    <a:schemeClr val="bg1"/>
                  </a:solidFill>
                  <a:sym typeface="+mn-ea"/>
                </a:rPr>
                <a:t>希望获得海关优惠</a:t>
              </a:r>
              <a:endParaRPr lang="zh-CN" altLang="en-US" sz="1400">
                <a:solidFill>
                  <a:schemeClr val="bg1"/>
                </a:solidFill>
              </a:endParaRPr>
            </a:p>
            <a:p>
              <a:pPr marL="285750" indent="-285750" algn="l">
                <a:lnSpc>
                  <a:spcPct val="150000"/>
                </a:lnSpc>
                <a:buFont typeface="Arial" panose="020B0604020202020204" pitchFamily="34" charset="0"/>
                <a:buChar char="•"/>
              </a:pPr>
              <a:r>
                <a:rPr lang="zh-CN" altLang="en-US" sz="1400">
                  <a:solidFill>
                    <a:schemeClr val="bg1"/>
                  </a:solidFill>
                  <a:sym typeface="+mn-ea"/>
                </a:rPr>
                <a:t>希望获得金融支持</a:t>
              </a:r>
              <a:endParaRPr lang="zh-CN" altLang="en-US" sz="1400">
                <a:solidFill>
                  <a:schemeClr val="bg1"/>
                </a:solidFill>
                <a:sym typeface="+mn-ea"/>
              </a:endParaRPr>
            </a:p>
          </p:txBody>
        </p:sp>
      </p:grpSp>
      <p:sp>
        <p:nvSpPr>
          <p:cNvPr id="42" name="剪去对角的矩形 41"/>
          <p:cNvSpPr/>
          <p:nvPr/>
        </p:nvSpPr>
        <p:spPr>
          <a:xfrm>
            <a:off x="1137285" y="2273300"/>
            <a:ext cx="2832735" cy="2866390"/>
          </a:xfrm>
          <a:prstGeom prst="snip2DiagRect">
            <a:avLst/>
          </a:prstGeom>
          <a:solidFill>
            <a:schemeClr val="tx1">
              <a:alpha val="50000"/>
            </a:schemeClr>
          </a:solidFill>
          <a:ln w="12700" cmpd="sng">
            <a:noFill/>
            <a:prstDash val="solid"/>
            <a:miter lim="800000"/>
          </a:ln>
        </p:spPr>
        <p:style>
          <a:lnRef idx="2">
            <a:schemeClr val="accent2">
              <a:shade val="50000"/>
            </a:schemeClr>
          </a:lnRef>
          <a:fillRef idx="1">
            <a:schemeClr val="accent2"/>
          </a:fillRef>
          <a:effectRef idx="0">
            <a:schemeClr val="accent2"/>
          </a:effectRef>
          <a:fontRef idx="minor">
            <a:schemeClr val="lt1"/>
          </a:fontRef>
        </p:style>
        <p:txBody>
          <a:bodyPr rtlCol="0" anchor="ctr"/>
          <a:p>
            <a:pPr algn="l">
              <a:lnSpc>
                <a:spcPct val="150000"/>
              </a:lnSpc>
            </a:pPr>
            <a:endParaRPr lang="zh-CN" altLang="en-US"/>
          </a:p>
        </p:txBody>
      </p:sp>
      <p:sp>
        <p:nvSpPr>
          <p:cNvPr id="43" name="剪去对角的矩形 42"/>
          <p:cNvSpPr/>
          <p:nvPr/>
        </p:nvSpPr>
        <p:spPr>
          <a:xfrm>
            <a:off x="1815465" y="2025650"/>
            <a:ext cx="1475740" cy="431800"/>
          </a:xfrm>
          <a:prstGeom prst="snip2DiagRect">
            <a:avLst/>
          </a:prstGeom>
          <a:solidFill>
            <a:srgbClr val="2B46C2"/>
          </a:solidFill>
          <a:ln w="12700" cmpd="sng">
            <a:noFill/>
            <a:prstDash val="solid"/>
            <a:miter lim="800000"/>
          </a:ln>
        </p:spPr>
        <p:style>
          <a:lnRef idx="2">
            <a:schemeClr val="accent2">
              <a:shade val="50000"/>
            </a:schemeClr>
          </a:lnRef>
          <a:fillRef idx="1">
            <a:schemeClr val="accent2"/>
          </a:fillRef>
          <a:effectRef idx="0">
            <a:schemeClr val="accent2"/>
          </a:effectRef>
          <a:fontRef idx="minor">
            <a:schemeClr val="lt1"/>
          </a:fontRef>
        </p:style>
        <p:txBody>
          <a:bodyPr rtlCol="0" anchor="ctr"/>
          <a:p>
            <a:pPr algn="ctr"/>
            <a:r>
              <a:rPr lang="zh-CN" altLang="en-US"/>
              <a:t>海关</a:t>
            </a:r>
            <a:endParaRPr lang="zh-CN" altLang="en-US"/>
          </a:p>
        </p:txBody>
      </p:sp>
      <p:sp>
        <p:nvSpPr>
          <p:cNvPr id="44" name="文本框 43"/>
          <p:cNvSpPr txBox="1"/>
          <p:nvPr/>
        </p:nvSpPr>
        <p:spPr>
          <a:xfrm>
            <a:off x="1323340" y="2766060"/>
            <a:ext cx="2460625" cy="1383665"/>
          </a:xfrm>
          <a:prstGeom prst="rect">
            <a:avLst/>
          </a:prstGeom>
          <a:noFill/>
        </p:spPr>
        <p:txBody>
          <a:bodyPr wrap="square" rtlCol="0">
            <a:spAutoFit/>
          </a:bodyPr>
          <a:p>
            <a:pPr marL="285750" indent="-285750" algn="l">
              <a:lnSpc>
                <a:spcPct val="150000"/>
              </a:lnSpc>
              <a:buFont typeface="Arial" panose="020B0604020202020204" pitchFamily="34" charset="0"/>
              <a:buChar char="•"/>
            </a:pPr>
            <a:r>
              <a:rPr lang="zh-CN" altLang="en-US" sz="1400">
                <a:solidFill>
                  <a:schemeClr val="bg1"/>
                </a:solidFill>
                <a:sym typeface="+mn-ea"/>
              </a:rPr>
              <a:t>企业货物流、单证流、信息流数据不易追溯，</a:t>
            </a:r>
            <a:r>
              <a:rPr lang="en-US" altLang="zh-CN" sz="1400">
                <a:solidFill>
                  <a:schemeClr val="bg1"/>
                </a:solidFill>
                <a:sym typeface="+mn-ea"/>
              </a:rPr>
              <a:t>AEO</a:t>
            </a:r>
            <a:r>
              <a:rPr lang="zh-CN" altLang="en-US" sz="1400">
                <a:solidFill>
                  <a:schemeClr val="bg1"/>
                </a:solidFill>
                <a:sym typeface="+mn-ea"/>
              </a:rPr>
              <a:t>认证困难</a:t>
            </a:r>
            <a:endParaRPr lang="zh-CN" altLang="en-US" sz="1400">
              <a:solidFill>
                <a:schemeClr val="bg1"/>
              </a:solidFill>
            </a:endParaRPr>
          </a:p>
          <a:p>
            <a:pPr marL="285750" indent="-285750" algn="l">
              <a:lnSpc>
                <a:spcPct val="150000"/>
              </a:lnSpc>
              <a:buFont typeface="Arial" panose="020B0604020202020204" pitchFamily="34" charset="0"/>
              <a:buChar char="•"/>
            </a:pPr>
            <a:r>
              <a:rPr lang="zh-CN" altLang="en-US" sz="1400">
                <a:solidFill>
                  <a:schemeClr val="bg1"/>
                </a:solidFill>
                <a:sym typeface="+mn-ea"/>
              </a:rPr>
              <a:t>数据可能造假</a:t>
            </a:r>
            <a:endParaRPr lang="zh-CN" altLang="en-US" sz="1400">
              <a:solidFill>
                <a:schemeClr val="bg1"/>
              </a:solidFill>
              <a:sym typeface="+mn-ea"/>
            </a:endParaRPr>
          </a:p>
        </p:txBody>
      </p:sp>
      <p:grpSp>
        <p:nvGrpSpPr>
          <p:cNvPr id="45" name="组合 44"/>
          <p:cNvGrpSpPr/>
          <p:nvPr/>
        </p:nvGrpSpPr>
        <p:grpSpPr>
          <a:xfrm>
            <a:off x="8190548" y="2005330"/>
            <a:ext cx="2832735" cy="3114040"/>
            <a:chOff x="11369" y="3291"/>
            <a:chExt cx="4461" cy="4904"/>
          </a:xfrm>
        </p:grpSpPr>
        <p:grpSp>
          <p:nvGrpSpPr>
            <p:cNvPr id="46" name="组合 45"/>
            <p:cNvGrpSpPr/>
            <p:nvPr/>
          </p:nvGrpSpPr>
          <p:grpSpPr>
            <a:xfrm>
              <a:off x="11369" y="3291"/>
              <a:ext cx="4461" cy="4904"/>
              <a:chOff x="7208" y="3290"/>
              <a:chExt cx="4461" cy="4904"/>
            </a:xfrm>
          </p:grpSpPr>
          <p:sp>
            <p:nvSpPr>
              <p:cNvPr id="47" name="剪去对角的矩形 46"/>
              <p:cNvSpPr/>
              <p:nvPr/>
            </p:nvSpPr>
            <p:spPr>
              <a:xfrm>
                <a:off x="7208" y="3680"/>
                <a:ext cx="4461" cy="4514"/>
              </a:xfrm>
              <a:prstGeom prst="snip2DiagRect">
                <a:avLst/>
              </a:prstGeom>
              <a:solidFill>
                <a:schemeClr val="tx1">
                  <a:alpha val="50000"/>
                </a:schemeClr>
              </a:solidFill>
              <a:ln w="12700" cmpd="sng">
                <a:noFill/>
                <a:prstDash val="solid"/>
                <a:miter lim="800000"/>
              </a:ln>
            </p:spPr>
            <p:style>
              <a:lnRef idx="2">
                <a:schemeClr val="accent2">
                  <a:shade val="50000"/>
                </a:schemeClr>
              </a:lnRef>
              <a:fillRef idx="1">
                <a:schemeClr val="accent2"/>
              </a:fillRef>
              <a:effectRef idx="0">
                <a:schemeClr val="accent2"/>
              </a:effectRef>
              <a:fontRef idx="minor">
                <a:schemeClr val="lt1"/>
              </a:fontRef>
            </p:style>
            <p:txBody>
              <a:bodyPr rtlCol="0" anchor="ctr"/>
              <a:p>
                <a:pPr algn="l">
                  <a:lnSpc>
                    <a:spcPct val="150000"/>
                  </a:lnSpc>
                </a:pPr>
                <a:endParaRPr lang="zh-CN" altLang="en-US"/>
              </a:p>
            </p:txBody>
          </p:sp>
          <p:sp>
            <p:nvSpPr>
              <p:cNvPr id="48" name="剪去对角的矩形 47"/>
              <p:cNvSpPr/>
              <p:nvPr/>
            </p:nvSpPr>
            <p:spPr>
              <a:xfrm>
                <a:off x="8276" y="3290"/>
                <a:ext cx="2324" cy="680"/>
              </a:xfrm>
              <a:prstGeom prst="snip2DiagRect">
                <a:avLst/>
              </a:prstGeom>
              <a:solidFill>
                <a:srgbClr val="2B46C2"/>
              </a:solidFill>
              <a:ln w="12700" cmpd="sng">
                <a:noFill/>
                <a:prstDash val="solid"/>
                <a:miter lim="800000"/>
              </a:ln>
            </p:spPr>
            <p:style>
              <a:lnRef idx="2">
                <a:schemeClr val="accent2">
                  <a:shade val="50000"/>
                </a:schemeClr>
              </a:lnRef>
              <a:fillRef idx="1">
                <a:schemeClr val="accent2"/>
              </a:fillRef>
              <a:effectRef idx="0">
                <a:schemeClr val="accent2"/>
              </a:effectRef>
              <a:fontRef idx="minor">
                <a:schemeClr val="lt1"/>
              </a:fontRef>
            </p:style>
            <p:txBody>
              <a:bodyPr rtlCol="0" anchor="ctr"/>
              <a:p>
                <a:pPr algn="ctr"/>
                <a:r>
                  <a:rPr lang="zh-CN" altLang="en-US"/>
                  <a:t>金融机构</a:t>
                </a:r>
                <a:endParaRPr lang="zh-CN" altLang="en-US"/>
              </a:p>
            </p:txBody>
          </p:sp>
        </p:grpSp>
        <p:sp>
          <p:nvSpPr>
            <p:cNvPr id="49" name="文本框 48"/>
            <p:cNvSpPr txBox="1"/>
            <p:nvPr/>
          </p:nvSpPr>
          <p:spPr>
            <a:xfrm>
              <a:off x="11662" y="4457"/>
              <a:ext cx="3875" cy="1161"/>
            </a:xfrm>
            <a:prstGeom prst="rect">
              <a:avLst/>
            </a:prstGeom>
            <a:noFill/>
          </p:spPr>
          <p:txBody>
            <a:bodyPr wrap="square" rtlCol="0">
              <a:spAutoFit/>
            </a:bodyPr>
            <a:p>
              <a:pPr marL="285750" indent="-285750" algn="l">
                <a:lnSpc>
                  <a:spcPct val="150000"/>
                </a:lnSpc>
                <a:buFont typeface="Arial" panose="020B0604020202020204" pitchFamily="34" charset="0"/>
                <a:buChar char="•"/>
              </a:pPr>
              <a:r>
                <a:rPr lang="zh-CN" altLang="en-US" sz="1400">
                  <a:solidFill>
                    <a:schemeClr val="bg1"/>
                  </a:solidFill>
                  <a:sym typeface="+mn-ea"/>
                </a:rPr>
                <a:t>供应链金融风控成本高，不易规模化</a:t>
              </a:r>
              <a:r>
                <a:rPr lang="zh-CN" altLang="en-US" sz="1400">
                  <a:solidFill>
                    <a:schemeClr val="bg1"/>
                  </a:solidFill>
                  <a:sym typeface="+mn-ea"/>
                </a:rPr>
                <a:t>开展</a:t>
              </a:r>
              <a:endParaRPr lang="zh-CN" altLang="en-US" sz="1400">
                <a:solidFill>
                  <a:schemeClr val="bg1"/>
                </a:solidFill>
                <a:sym typeface="+mn-ea"/>
              </a:endParaRPr>
            </a:p>
          </p:txBody>
        </p:sp>
      </p:grpSp>
    </p:spTree>
    <p:custDataLst>
      <p:tags r:id="rId2"/>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bldLvl="0" animBg="1"/>
      <p:bldP spid="43" grpId="0" animBg="1"/>
      <p:bldP spid="44" grpId="0"/>
      <p:bldP spid="42"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1"/>
          <a:stretch>
            <a:fillRect/>
          </a:stretch>
        </p:blipFill>
        <p:spPr>
          <a:xfrm>
            <a:off x="635" y="2540"/>
            <a:ext cx="12207875" cy="6858000"/>
          </a:xfrm>
          <a:prstGeom prst="rect">
            <a:avLst/>
          </a:prstGeom>
        </p:spPr>
      </p:pic>
      <p:sp>
        <p:nvSpPr>
          <p:cNvPr id="45" name="任意多边形 44"/>
          <p:cNvSpPr/>
          <p:nvPr/>
        </p:nvSpPr>
        <p:spPr>
          <a:xfrm flipH="1">
            <a:off x="5641340" y="829310"/>
            <a:ext cx="6567170" cy="6031230"/>
          </a:xfrm>
          <a:custGeom>
            <a:avLst/>
            <a:gdLst>
              <a:gd name="connsiteX0" fmla="*/ 3809 w 10777"/>
              <a:gd name="connsiteY0" fmla="*/ 744 h 9880"/>
              <a:gd name="connsiteX1" fmla="*/ 10774 w 10777"/>
              <a:gd name="connsiteY1" fmla="*/ 756 h 9880"/>
              <a:gd name="connsiteX2" fmla="*/ 10777 w 10777"/>
              <a:gd name="connsiteY2" fmla="*/ 9880 h 9880"/>
              <a:gd name="connsiteX3" fmla="*/ 0 w 10777"/>
              <a:gd name="connsiteY3" fmla="*/ 9880 h 9880"/>
              <a:gd name="connsiteX4" fmla="*/ 0 w 10777"/>
              <a:gd name="connsiteY4" fmla="*/ 4 h 9880"/>
              <a:gd name="connsiteX5" fmla="*/ 3428 w 10777"/>
              <a:gd name="connsiteY5" fmla="*/ 0 h 9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777" h="9880">
                <a:moveTo>
                  <a:pt x="3809" y="744"/>
                </a:moveTo>
                <a:lnTo>
                  <a:pt x="10774" y="756"/>
                </a:lnTo>
                <a:lnTo>
                  <a:pt x="10777" y="9880"/>
                </a:lnTo>
                <a:lnTo>
                  <a:pt x="0" y="9880"/>
                </a:lnTo>
                <a:lnTo>
                  <a:pt x="0" y="4"/>
                </a:lnTo>
                <a:lnTo>
                  <a:pt x="3428" y="0"/>
                </a:lnTo>
              </a:path>
            </a:pathLst>
          </a:custGeom>
          <a:solidFill>
            <a:srgbClr val="2B46C2">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7" name="文本框 46"/>
          <p:cNvSpPr txBox="1"/>
          <p:nvPr/>
        </p:nvSpPr>
        <p:spPr>
          <a:xfrm>
            <a:off x="1695450" y="4083050"/>
            <a:ext cx="2054860" cy="307975"/>
          </a:xfrm>
          <a:prstGeom prst="rect">
            <a:avLst/>
          </a:prstGeom>
          <a:noFill/>
        </p:spPr>
        <p:txBody>
          <a:bodyPr wrap="square" rtlCol="0">
            <a:spAutoFit/>
          </a:bodyPr>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1400" i="0" u="none" strike="noStrike" kern="1200" cap="none" spc="0" normalizeH="0" baseline="0" noProof="0" dirty="0">
                <a:ln>
                  <a:noFill/>
                </a:ln>
                <a:solidFill>
                  <a:schemeClr val="bg1"/>
                </a:solidFill>
                <a:effectLst/>
                <a:uLnTx/>
                <a:uFillTx/>
                <a:latin typeface="微软雅黑" panose="020B0503020204020204" charset="-122"/>
                <a:ea typeface="微软雅黑" panose="020B0503020204020204" charset="-122"/>
                <a:cs typeface="+mn-cs"/>
                <a:sym typeface="微软雅黑" panose="020B0503020204020204" charset="-122"/>
              </a:rPr>
              <a:t>CONTENTS</a:t>
            </a:r>
            <a:endParaRPr kumimoji="0" lang="en-US" altLang="zh-CN" sz="1400" i="0" u="none" strike="noStrike" kern="1200" cap="none" spc="0" normalizeH="0" baseline="0" noProof="0" dirty="0">
              <a:ln>
                <a:noFill/>
              </a:ln>
              <a:solidFill>
                <a:schemeClr val="bg1"/>
              </a:solidFill>
              <a:effectLst/>
              <a:uLnTx/>
              <a:uFillTx/>
              <a:latin typeface="微软雅黑" panose="020B0503020204020204" charset="-122"/>
              <a:ea typeface="微软雅黑" panose="020B0503020204020204" charset="-122"/>
              <a:cs typeface="+mn-cs"/>
              <a:sym typeface="微软雅黑" panose="020B0503020204020204" charset="-122"/>
            </a:endParaRPr>
          </a:p>
        </p:txBody>
      </p:sp>
      <p:sp>
        <p:nvSpPr>
          <p:cNvPr id="48" name="TextBox 13"/>
          <p:cNvSpPr txBox="1"/>
          <p:nvPr/>
        </p:nvSpPr>
        <p:spPr>
          <a:xfrm>
            <a:off x="1323975" y="2436495"/>
            <a:ext cx="2797810" cy="3138170"/>
          </a:xfrm>
          <a:prstGeom prst="rect">
            <a:avLst/>
          </a:prstGeom>
          <a:noFill/>
        </p:spPr>
        <p:txBody>
          <a:bodyPr wrap="square">
            <a:spAutoFit/>
          </a:bodyPr>
          <a:p>
            <a:pPr marL="0" marR="0" lvl="0" indent="0" algn="ctr" defTabSz="1219200" rtl="0" eaLnBrk="1" fontAlgn="auto" latinLnBrk="0" hangingPunct="1">
              <a:lnSpc>
                <a:spcPct val="150000"/>
              </a:lnSpc>
              <a:spcBef>
                <a:spcPts val="0"/>
              </a:spcBef>
              <a:spcAft>
                <a:spcPts val="0"/>
              </a:spcAft>
              <a:buClrTx/>
              <a:buSzTx/>
              <a:buFontTx/>
              <a:buNone/>
              <a:defRPr/>
            </a:pPr>
            <a:r>
              <a:rPr kumimoji="0" lang="zh-CN" altLang="en-US" sz="6600" i="1" u="none" strike="noStrike" kern="1200" cap="none" spc="0" normalizeH="0" baseline="0" noProof="0" dirty="0">
                <a:ln>
                  <a:noFill/>
                </a:ln>
                <a:solidFill>
                  <a:schemeClr val="bg1"/>
                </a:solidFill>
                <a:effectLst/>
                <a:uLnTx/>
                <a:uFillTx/>
                <a:latin typeface="汉仪雅酷黑简" panose="00020600040101010101" charset="-122"/>
                <a:ea typeface="汉仪雅酷黑简" panose="00020600040101010101" charset="-122"/>
                <a:cs typeface="汉仪雅酷黑简" panose="00020600040101010101" charset="-122"/>
                <a:sym typeface="字体圈欣意冠黑体" panose="02010600030101010101" pitchFamily="2" charset="-122"/>
              </a:rPr>
              <a:t>目 </a:t>
            </a:r>
            <a:endParaRPr kumimoji="0" lang="zh-CN" altLang="en-US" sz="6600" i="1" u="none" strike="noStrike" kern="1200" cap="none" spc="0" normalizeH="0" baseline="0" noProof="0" dirty="0">
              <a:ln>
                <a:noFill/>
              </a:ln>
              <a:solidFill>
                <a:schemeClr val="bg1"/>
              </a:solidFill>
              <a:effectLst/>
              <a:uLnTx/>
              <a:uFillTx/>
              <a:latin typeface="汉仪雅酷黑简" panose="00020600040101010101" charset="-122"/>
              <a:ea typeface="汉仪雅酷黑简" panose="00020600040101010101" charset="-122"/>
              <a:cs typeface="汉仪雅酷黑简" panose="00020600040101010101" charset="-122"/>
              <a:sym typeface="字体圈欣意冠黑体" panose="02010600030101010101" pitchFamily="2" charset="-122"/>
            </a:endParaRPr>
          </a:p>
          <a:p>
            <a:pPr marL="0" marR="0" lvl="0" indent="0" algn="ctr" defTabSz="1219200" rtl="0" eaLnBrk="1" fontAlgn="auto" latinLnBrk="0" hangingPunct="1">
              <a:lnSpc>
                <a:spcPct val="150000"/>
              </a:lnSpc>
              <a:spcBef>
                <a:spcPts val="0"/>
              </a:spcBef>
              <a:spcAft>
                <a:spcPts val="0"/>
              </a:spcAft>
              <a:buClrTx/>
              <a:buSzTx/>
              <a:buFontTx/>
              <a:buNone/>
              <a:defRPr/>
            </a:pPr>
            <a:r>
              <a:rPr kumimoji="0" lang="zh-CN" altLang="en-US" sz="6600" i="1" u="none" strike="noStrike" kern="1200" cap="none" spc="0" normalizeH="0" baseline="0" noProof="0" dirty="0">
                <a:ln>
                  <a:noFill/>
                </a:ln>
                <a:solidFill>
                  <a:schemeClr val="bg1"/>
                </a:solidFill>
                <a:effectLst/>
                <a:uLnTx/>
                <a:uFillTx/>
                <a:latin typeface="汉仪雅酷黑简" panose="00020600040101010101" charset="-122"/>
                <a:ea typeface="汉仪雅酷黑简" panose="00020600040101010101" charset="-122"/>
                <a:cs typeface="汉仪雅酷黑简" panose="00020600040101010101" charset="-122"/>
                <a:sym typeface="字体圈欣意冠黑体" panose="02010600030101010101" pitchFamily="2" charset="-122"/>
              </a:rPr>
              <a:t>录</a:t>
            </a:r>
            <a:endParaRPr kumimoji="0" lang="zh-CN" altLang="en-US" sz="6600" i="1" u="none" strike="noStrike" kern="1200" cap="none" spc="0" normalizeH="0" baseline="0" noProof="0" dirty="0">
              <a:ln>
                <a:noFill/>
              </a:ln>
              <a:solidFill>
                <a:schemeClr val="bg1"/>
              </a:solidFill>
              <a:effectLst/>
              <a:uLnTx/>
              <a:uFillTx/>
              <a:latin typeface="汉仪雅酷黑简" panose="00020600040101010101" charset="-122"/>
              <a:ea typeface="汉仪雅酷黑简" panose="00020600040101010101" charset="-122"/>
              <a:cs typeface="汉仪雅酷黑简" panose="00020600040101010101" charset="-122"/>
              <a:sym typeface="字体圈欣意冠黑体" panose="02010600030101010101" pitchFamily="2" charset="-122"/>
            </a:endParaRPr>
          </a:p>
        </p:txBody>
      </p:sp>
      <p:grpSp>
        <p:nvGrpSpPr>
          <p:cNvPr id="72" name="组合 71"/>
          <p:cNvGrpSpPr/>
          <p:nvPr/>
        </p:nvGrpSpPr>
        <p:grpSpPr>
          <a:xfrm>
            <a:off x="702945" y="1635125"/>
            <a:ext cx="260350" cy="2131060"/>
            <a:chOff x="856" y="4601"/>
            <a:chExt cx="410" cy="3356"/>
          </a:xfrm>
        </p:grpSpPr>
        <p:sp>
          <p:nvSpPr>
            <p:cNvPr id="225" name="任意多边形: 形状 224"/>
            <p:cNvSpPr/>
            <p:nvPr/>
          </p:nvSpPr>
          <p:spPr>
            <a:xfrm rot="16200000">
              <a:off x="151" y="5306"/>
              <a:ext cx="1820" cy="410"/>
            </a:xfrm>
            <a:custGeom>
              <a:avLst/>
              <a:gdLst>
                <a:gd name="connsiteX0" fmla="*/ 0 w 1554480"/>
                <a:gd name="connsiteY0" fmla="*/ 350520 h 350520"/>
                <a:gd name="connsiteX1" fmla="*/ 289560 w 1554480"/>
                <a:gd name="connsiteY1" fmla="*/ 60960 h 350520"/>
                <a:gd name="connsiteX2" fmla="*/ 1021080 w 1554480"/>
                <a:gd name="connsiteY2" fmla="*/ 60960 h 350520"/>
                <a:gd name="connsiteX3" fmla="*/ 1082040 w 1554480"/>
                <a:gd name="connsiteY3" fmla="*/ 0 h 350520"/>
                <a:gd name="connsiteX4" fmla="*/ 1554480 w 1554480"/>
                <a:gd name="connsiteY4" fmla="*/ 0 h 3505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4480" h="350520">
                  <a:moveTo>
                    <a:pt x="0" y="350520"/>
                  </a:moveTo>
                  <a:lnTo>
                    <a:pt x="289560" y="60960"/>
                  </a:lnTo>
                  <a:lnTo>
                    <a:pt x="1021080" y="60960"/>
                  </a:lnTo>
                  <a:lnTo>
                    <a:pt x="1082040" y="0"/>
                  </a:lnTo>
                  <a:lnTo>
                    <a:pt x="1554480" y="0"/>
                  </a:lnTo>
                </a:path>
              </a:pathLst>
            </a:custGeom>
            <a:noFill/>
            <a:ln>
              <a:gradFill flip="none" rotWithShape="1">
                <a:gsLst>
                  <a:gs pos="0">
                    <a:srgbClr val="2B46C2"/>
                  </a:gs>
                  <a:gs pos="100000">
                    <a:srgbClr val="0DE9B9">
                      <a:alpha val="0"/>
                    </a:srgbClr>
                  </a:gs>
                </a:gsLst>
                <a:lin ang="10800000" scaled="1"/>
                <a:tileRect/>
              </a:gradFill>
              <a:tailEnd type="diamond"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 name="直接连接符 15"/>
            <p:cNvCxnSpPr/>
            <p:nvPr/>
          </p:nvCxnSpPr>
          <p:spPr>
            <a:xfrm flipV="1">
              <a:off x="942" y="6357"/>
              <a:ext cx="0" cy="1600"/>
            </a:xfrm>
            <a:prstGeom prst="line">
              <a:avLst/>
            </a:prstGeom>
            <a:ln>
              <a:gradFill flip="none" rotWithShape="1">
                <a:gsLst>
                  <a:gs pos="0">
                    <a:schemeClr val="accent1"/>
                  </a:gs>
                  <a:gs pos="100000">
                    <a:schemeClr val="accent2">
                      <a:alpha val="0"/>
                    </a:schemeClr>
                  </a:gs>
                </a:gsLst>
                <a:lin ang="16200000" scaled="1"/>
                <a:tileRect/>
              </a:gra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V="1">
              <a:off x="1266" y="5804"/>
              <a:ext cx="0" cy="1205"/>
            </a:xfrm>
            <a:prstGeom prst="line">
              <a:avLst/>
            </a:prstGeom>
            <a:ln>
              <a:gradFill flip="none" rotWithShape="1">
                <a:gsLst>
                  <a:gs pos="0">
                    <a:schemeClr val="accent1">
                      <a:alpha val="64000"/>
                    </a:schemeClr>
                  </a:gs>
                  <a:gs pos="100000">
                    <a:schemeClr val="accent2">
                      <a:alpha val="0"/>
                    </a:schemeClr>
                  </a:gs>
                </a:gsLst>
                <a:lin ang="16200000" scaled="1"/>
                <a:tileRect/>
              </a:gradFill>
              <a:prstDash val="dash"/>
            </a:ln>
          </p:spPr>
          <p:style>
            <a:lnRef idx="1">
              <a:schemeClr val="accent1"/>
            </a:lnRef>
            <a:fillRef idx="0">
              <a:schemeClr val="accent1"/>
            </a:fillRef>
            <a:effectRef idx="0">
              <a:schemeClr val="accent1"/>
            </a:effectRef>
            <a:fontRef idx="minor">
              <a:schemeClr val="tx1"/>
            </a:fontRef>
          </p:style>
        </p:cxnSp>
      </p:grpSp>
      <p:grpSp>
        <p:nvGrpSpPr>
          <p:cNvPr id="73" name="组合 72"/>
          <p:cNvGrpSpPr/>
          <p:nvPr/>
        </p:nvGrpSpPr>
        <p:grpSpPr>
          <a:xfrm flipH="1">
            <a:off x="11128375" y="2049145"/>
            <a:ext cx="260350" cy="2131060"/>
            <a:chOff x="856" y="4601"/>
            <a:chExt cx="410" cy="3356"/>
          </a:xfrm>
        </p:grpSpPr>
        <p:sp>
          <p:nvSpPr>
            <p:cNvPr id="74" name="任意多边形: 形状 224"/>
            <p:cNvSpPr/>
            <p:nvPr/>
          </p:nvSpPr>
          <p:spPr>
            <a:xfrm rot="16200000">
              <a:off x="151" y="5306"/>
              <a:ext cx="1820" cy="410"/>
            </a:xfrm>
            <a:custGeom>
              <a:avLst/>
              <a:gdLst>
                <a:gd name="connsiteX0" fmla="*/ 0 w 1554480"/>
                <a:gd name="connsiteY0" fmla="*/ 350520 h 350520"/>
                <a:gd name="connsiteX1" fmla="*/ 289560 w 1554480"/>
                <a:gd name="connsiteY1" fmla="*/ 60960 h 350520"/>
                <a:gd name="connsiteX2" fmla="*/ 1021080 w 1554480"/>
                <a:gd name="connsiteY2" fmla="*/ 60960 h 350520"/>
                <a:gd name="connsiteX3" fmla="*/ 1082040 w 1554480"/>
                <a:gd name="connsiteY3" fmla="*/ 0 h 350520"/>
                <a:gd name="connsiteX4" fmla="*/ 1554480 w 1554480"/>
                <a:gd name="connsiteY4" fmla="*/ 0 h 3505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4480" h="350520">
                  <a:moveTo>
                    <a:pt x="0" y="350520"/>
                  </a:moveTo>
                  <a:lnTo>
                    <a:pt x="289560" y="60960"/>
                  </a:lnTo>
                  <a:lnTo>
                    <a:pt x="1021080" y="60960"/>
                  </a:lnTo>
                  <a:lnTo>
                    <a:pt x="1082040" y="0"/>
                  </a:lnTo>
                  <a:lnTo>
                    <a:pt x="1554480" y="0"/>
                  </a:lnTo>
                </a:path>
              </a:pathLst>
            </a:custGeom>
            <a:noFill/>
            <a:ln>
              <a:gradFill flip="none" rotWithShape="1">
                <a:gsLst>
                  <a:gs pos="0">
                    <a:srgbClr val="2B46C2"/>
                  </a:gs>
                  <a:gs pos="100000">
                    <a:srgbClr val="0DE9B9">
                      <a:alpha val="0"/>
                    </a:srgbClr>
                  </a:gs>
                </a:gsLst>
                <a:lin ang="10800000" scaled="1"/>
                <a:tileRect/>
              </a:gradFill>
              <a:tailEnd type="diamond" w="med" len="me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cxnSp>
          <p:nvCxnSpPr>
            <p:cNvPr id="75" name="直接连接符 74"/>
            <p:cNvCxnSpPr/>
            <p:nvPr/>
          </p:nvCxnSpPr>
          <p:spPr>
            <a:xfrm flipV="1">
              <a:off x="942" y="6357"/>
              <a:ext cx="0" cy="1600"/>
            </a:xfrm>
            <a:prstGeom prst="line">
              <a:avLst/>
            </a:prstGeom>
            <a:ln>
              <a:gradFill flip="none" rotWithShape="1">
                <a:gsLst>
                  <a:gs pos="0">
                    <a:schemeClr val="accent1"/>
                  </a:gs>
                  <a:gs pos="100000">
                    <a:schemeClr val="accent2">
                      <a:alpha val="0"/>
                    </a:schemeClr>
                  </a:gs>
                </a:gsLst>
                <a:lin ang="16200000" scaled="1"/>
                <a:tileRect/>
              </a:gradFill>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flipV="1">
              <a:off x="1266" y="5804"/>
              <a:ext cx="0" cy="1205"/>
            </a:xfrm>
            <a:prstGeom prst="line">
              <a:avLst/>
            </a:prstGeom>
            <a:ln>
              <a:gradFill flip="none" rotWithShape="1">
                <a:gsLst>
                  <a:gs pos="0">
                    <a:schemeClr val="accent1">
                      <a:alpha val="64000"/>
                    </a:schemeClr>
                  </a:gs>
                  <a:gs pos="100000">
                    <a:schemeClr val="accent2">
                      <a:alpha val="0"/>
                    </a:schemeClr>
                  </a:gs>
                </a:gsLst>
                <a:lin ang="16200000" scaled="1"/>
                <a:tileRect/>
              </a:gradFill>
              <a:prstDash val="dash"/>
            </a:ln>
          </p:spPr>
          <p:style>
            <a:lnRef idx="1">
              <a:schemeClr val="accent1"/>
            </a:lnRef>
            <a:fillRef idx="0">
              <a:schemeClr val="accent1"/>
            </a:fillRef>
            <a:effectRef idx="0">
              <a:schemeClr val="accent1"/>
            </a:effectRef>
            <a:fontRef idx="minor">
              <a:schemeClr val="tx1"/>
            </a:fontRef>
          </p:style>
        </p:cxnSp>
      </p:grpSp>
      <p:grpSp>
        <p:nvGrpSpPr>
          <p:cNvPr id="12" name="组合 11"/>
          <p:cNvGrpSpPr/>
          <p:nvPr/>
        </p:nvGrpSpPr>
        <p:grpSpPr>
          <a:xfrm rot="0">
            <a:off x="6483350" y="2233295"/>
            <a:ext cx="5472430" cy="647065"/>
            <a:chOff x="9456" y="2358"/>
            <a:chExt cx="8618" cy="1019"/>
          </a:xfrm>
        </p:grpSpPr>
        <p:sp>
          <p:nvSpPr>
            <p:cNvPr id="403" name="文本框 9"/>
            <p:cNvSpPr txBox="1"/>
            <p:nvPr/>
          </p:nvSpPr>
          <p:spPr>
            <a:xfrm>
              <a:off x="11419" y="2606"/>
              <a:ext cx="6655" cy="523"/>
            </a:xfrm>
            <a:prstGeom prst="rect">
              <a:avLst/>
            </a:prstGeom>
          </p:spPr>
          <p:txBody>
            <a:bodyPr wrap="square" lIns="0" tIns="0" rIns="0" bIns="0">
              <a:spAutoFit/>
            </a:bodyPr>
            <a:lstStyle>
              <a:lvl1pPr indent="0" defTabSz="914400">
                <a:lnSpc>
                  <a:spcPct val="90000"/>
                </a:lnSpc>
                <a:spcBef>
                  <a:spcPts val="1000"/>
                </a:spcBef>
                <a:buFont typeface="Arial" panose="020B0604020202020204" pitchFamily="34" charset="0"/>
                <a:buNone/>
                <a:defRPr lang="zh-CN" altLang="en-US" sz="2400" dirty="0" smtClean="0">
                  <a:gradFill flip="none" rotWithShape="1">
                    <a:gsLst>
                      <a:gs pos="0">
                        <a:schemeClr val="accent3">
                          <a:lumMod val="20000"/>
                          <a:lumOff val="80000"/>
                        </a:schemeClr>
                      </a:gs>
                      <a:gs pos="54000">
                        <a:schemeClr val="accent1"/>
                      </a:gs>
                      <a:gs pos="100000">
                        <a:schemeClr val="accent3"/>
                      </a:gs>
                    </a:gsLst>
                    <a:lin ang="2700000" scaled="1"/>
                    <a:tileRect/>
                  </a:gradFill>
                  <a:latin typeface="思源宋体 CN Heavy" panose="02020900000000000000" pitchFamily="18" charset="-122"/>
                  <a:ea typeface="思源宋体 CN Heavy" panose="02020900000000000000" pitchFamily="18" charset="-122"/>
                </a:defRPr>
              </a:lvl1pPr>
              <a:lvl2pPr marL="685800" indent="-228600" defTabSz="914400">
                <a:lnSpc>
                  <a:spcPct val="90000"/>
                </a:lnSpc>
                <a:spcBef>
                  <a:spcPts val="500"/>
                </a:spcBef>
                <a:buFont typeface="Arial" panose="020B0604020202020204" pitchFamily="34" charset="0"/>
                <a:buChar char="•"/>
                <a:defRPr lang="zh-CN" altLang="en-US" dirty="0" smtClean="0"/>
              </a:lvl2pPr>
              <a:lvl3pPr marL="1143000" indent="-228600" defTabSz="914400">
                <a:lnSpc>
                  <a:spcPct val="90000"/>
                </a:lnSpc>
                <a:spcBef>
                  <a:spcPts val="500"/>
                </a:spcBef>
                <a:buFont typeface="Arial" panose="020B0604020202020204" pitchFamily="34" charset="0"/>
                <a:buChar char="•"/>
                <a:defRPr lang="zh-CN" altLang="en-US" sz="1600" dirty="0" smtClean="0"/>
              </a:lvl3pPr>
              <a:lvl4pPr marL="1600200" indent="-228600" defTabSz="914400">
                <a:lnSpc>
                  <a:spcPct val="90000"/>
                </a:lnSpc>
                <a:spcBef>
                  <a:spcPts val="500"/>
                </a:spcBef>
                <a:buFont typeface="Arial" panose="020B0604020202020204" pitchFamily="34" charset="0"/>
                <a:buChar char="•"/>
                <a:defRPr lang="zh-CN" altLang="en-US" sz="1400" dirty="0" smtClean="0"/>
              </a:lvl4pPr>
              <a:lvl5pPr marL="2057400" indent="-228600" defTabSz="914400">
                <a:lnSpc>
                  <a:spcPct val="90000"/>
                </a:lnSpc>
                <a:spcBef>
                  <a:spcPts val="500"/>
                </a:spcBef>
                <a:buFont typeface="Arial" panose="020B0604020202020204" pitchFamily="34" charset="0"/>
                <a:buChar char="•"/>
                <a:defRPr lang="zh-CN" altLang="en-US" sz="1400" dirty="0"/>
              </a:lvl5pPr>
              <a:lvl6pPr marL="2514600" indent="-228600" defTabSz="914400">
                <a:lnSpc>
                  <a:spcPct val="90000"/>
                </a:lnSpc>
                <a:spcBef>
                  <a:spcPts val="500"/>
                </a:spcBef>
                <a:buFont typeface="Arial" panose="020B0604020202020204" pitchFamily="34" charset="0"/>
                <a:buChar char="•"/>
              </a:lvl6pPr>
              <a:lvl7pPr marL="2971800" indent="-228600" defTabSz="914400">
                <a:lnSpc>
                  <a:spcPct val="90000"/>
                </a:lnSpc>
                <a:spcBef>
                  <a:spcPts val="500"/>
                </a:spcBef>
                <a:buFont typeface="Arial" panose="020B0604020202020204" pitchFamily="34" charset="0"/>
                <a:buChar char="•"/>
              </a:lvl7pPr>
              <a:lvl8pPr marL="3429000" indent="-228600" defTabSz="914400">
                <a:lnSpc>
                  <a:spcPct val="90000"/>
                </a:lnSpc>
                <a:spcBef>
                  <a:spcPts val="500"/>
                </a:spcBef>
                <a:buFont typeface="Arial" panose="020B0604020202020204" pitchFamily="34" charset="0"/>
                <a:buChar char="•"/>
              </a:lvl8pPr>
              <a:lvl9pPr marL="3886200" indent="-228600" defTabSz="914400">
                <a:lnSpc>
                  <a:spcPct val="90000"/>
                </a:lnSpc>
                <a:spcBef>
                  <a:spcPts val="500"/>
                </a:spcBef>
                <a:buFont typeface="Arial" panose="020B0604020202020204" pitchFamily="34" charset="0"/>
                <a:buChar char="•"/>
              </a:lvl9pPr>
            </a:lstStyle>
            <a:p>
              <a:r>
                <a:rPr dirty="0">
                  <a:solidFill>
                    <a:schemeClr val="bg1"/>
                  </a:solidFill>
                  <a:latin typeface="汉仪雅酷黑简" panose="00020600040101010101" charset="-122"/>
                  <a:ea typeface="汉仪雅酷黑简" panose="00020600040101010101" charset="-122"/>
                </a:rPr>
                <a:t>熵链科技介绍</a:t>
              </a:r>
              <a:endParaRPr dirty="0">
                <a:solidFill>
                  <a:schemeClr val="bg1"/>
                </a:solidFill>
                <a:latin typeface="汉仪雅酷黑简" panose="00020600040101010101" charset="-122"/>
                <a:ea typeface="汉仪雅酷黑简" panose="00020600040101010101" charset="-122"/>
              </a:endParaRPr>
            </a:p>
          </p:txBody>
        </p:sp>
        <p:cxnSp>
          <p:nvCxnSpPr>
            <p:cNvPr id="406" name="直接连接符 405"/>
            <p:cNvCxnSpPr/>
            <p:nvPr/>
          </p:nvCxnSpPr>
          <p:spPr>
            <a:xfrm>
              <a:off x="10684" y="2868"/>
              <a:ext cx="580" cy="0"/>
            </a:xfrm>
            <a:prstGeom prst="line">
              <a:avLst/>
            </a:prstGeom>
            <a:ln>
              <a:solidFill>
                <a:srgbClr val="FFFFFF"/>
              </a:solidFill>
              <a:prstDash val="dash"/>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21" name="六边形 20"/>
            <p:cNvSpPr>
              <a:spLocks noChangeAspect="1"/>
            </p:cNvSpPr>
            <p:nvPr/>
          </p:nvSpPr>
          <p:spPr>
            <a:xfrm rot="5400000">
              <a:off x="9463" y="2428"/>
              <a:ext cx="1019" cy="879"/>
            </a:xfrm>
            <a:prstGeom prst="hexagon">
              <a:avLst/>
            </a:prstGeom>
            <a:solidFill>
              <a:srgbClr val="FAFAFA"/>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0" name="文本框 9"/>
            <p:cNvSpPr txBox="1"/>
            <p:nvPr/>
          </p:nvSpPr>
          <p:spPr>
            <a:xfrm>
              <a:off x="9456" y="2646"/>
              <a:ext cx="1060" cy="523"/>
            </a:xfrm>
            <a:prstGeom prst="rect">
              <a:avLst/>
            </a:prstGeom>
          </p:spPr>
          <p:txBody>
            <a:bodyPr wrap="square" lIns="0" tIns="0" rIns="0" bIns="0">
              <a:spAutoFit/>
            </a:bodyPr>
            <a:lstStyle>
              <a:lvl1pPr indent="0" defTabSz="914400">
                <a:lnSpc>
                  <a:spcPct val="90000"/>
                </a:lnSpc>
                <a:spcBef>
                  <a:spcPts val="1000"/>
                </a:spcBef>
                <a:buFont typeface="Arial" panose="020B0604020202020204" pitchFamily="34" charset="0"/>
                <a:buNone/>
                <a:defRPr lang="zh-CN" altLang="en-US" sz="2400" dirty="0" smtClean="0">
                  <a:gradFill flip="none" rotWithShape="1">
                    <a:gsLst>
                      <a:gs pos="0">
                        <a:schemeClr val="accent3">
                          <a:lumMod val="20000"/>
                          <a:lumOff val="80000"/>
                        </a:schemeClr>
                      </a:gs>
                      <a:gs pos="54000">
                        <a:schemeClr val="accent1"/>
                      </a:gs>
                      <a:gs pos="100000">
                        <a:schemeClr val="accent3"/>
                      </a:gs>
                    </a:gsLst>
                    <a:lin ang="2700000" scaled="1"/>
                    <a:tileRect/>
                  </a:gradFill>
                  <a:latin typeface="思源宋体 CN Heavy" panose="02020900000000000000" pitchFamily="18" charset="-122"/>
                  <a:ea typeface="思源宋体 CN Heavy" panose="02020900000000000000" pitchFamily="18" charset="-122"/>
                </a:defRPr>
              </a:lvl1pPr>
              <a:lvl2pPr marL="685800" indent="-228600" defTabSz="914400">
                <a:lnSpc>
                  <a:spcPct val="90000"/>
                </a:lnSpc>
                <a:spcBef>
                  <a:spcPts val="500"/>
                </a:spcBef>
                <a:buFont typeface="Arial" panose="020B0604020202020204" pitchFamily="34" charset="0"/>
                <a:buChar char="•"/>
                <a:defRPr lang="zh-CN" altLang="en-US" dirty="0" smtClean="0"/>
              </a:lvl2pPr>
              <a:lvl3pPr marL="1143000" indent="-228600" defTabSz="914400">
                <a:lnSpc>
                  <a:spcPct val="90000"/>
                </a:lnSpc>
                <a:spcBef>
                  <a:spcPts val="500"/>
                </a:spcBef>
                <a:buFont typeface="Arial" panose="020B0604020202020204" pitchFamily="34" charset="0"/>
                <a:buChar char="•"/>
                <a:defRPr lang="zh-CN" altLang="en-US" sz="1600" dirty="0" smtClean="0"/>
              </a:lvl3pPr>
              <a:lvl4pPr marL="1600200" indent="-228600" defTabSz="914400">
                <a:lnSpc>
                  <a:spcPct val="90000"/>
                </a:lnSpc>
                <a:spcBef>
                  <a:spcPts val="500"/>
                </a:spcBef>
                <a:buFont typeface="Arial" panose="020B0604020202020204" pitchFamily="34" charset="0"/>
                <a:buChar char="•"/>
                <a:defRPr lang="zh-CN" altLang="en-US" sz="1400" dirty="0" smtClean="0"/>
              </a:lvl4pPr>
              <a:lvl5pPr marL="2057400" indent="-228600" defTabSz="914400">
                <a:lnSpc>
                  <a:spcPct val="90000"/>
                </a:lnSpc>
                <a:spcBef>
                  <a:spcPts val="500"/>
                </a:spcBef>
                <a:buFont typeface="Arial" panose="020B0604020202020204" pitchFamily="34" charset="0"/>
                <a:buChar char="•"/>
                <a:defRPr lang="zh-CN" altLang="en-US" sz="1400" dirty="0"/>
              </a:lvl5pPr>
              <a:lvl6pPr marL="2514600" indent="-228600" defTabSz="914400">
                <a:lnSpc>
                  <a:spcPct val="90000"/>
                </a:lnSpc>
                <a:spcBef>
                  <a:spcPts val="500"/>
                </a:spcBef>
                <a:buFont typeface="Arial" panose="020B0604020202020204" pitchFamily="34" charset="0"/>
                <a:buChar char="•"/>
              </a:lvl6pPr>
              <a:lvl7pPr marL="2971800" indent="-228600" defTabSz="914400">
                <a:lnSpc>
                  <a:spcPct val="90000"/>
                </a:lnSpc>
                <a:spcBef>
                  <a:spcPts val="500"/>
                </a:spcBef>
                <a:buFont typeface="Arial" panose="020B0604020202020204" pitchFamily="34" charset="0"/>
                <a:buChar char="•"/>
              </a:lvl7pPr>
              <a:lvl8pPr marL="3429000" indent="-228600" defTabSz="914400">
                <a:lnSpc>
                  <a:spcPct val="90000"/>
                </a:lnSpc>
                <a:spcBef>
                  <a:spcPts val="500"/>
                </a:spcBef>
                <a:buFont typeface="Arial" panose="020B0604020202020204" pitchFamily="34" charset="0"/>
                <a:buChar char="•"/>
              </a:lvl8pPr>
              <a:lvl9pPr marL="3886200" indent="-228600" defTabSz="914400">
                <a:lnSpc>
                  <a:spcPct val="90000"/>
                </a:lnSpc>
                <a:spcBef>
                  <a:spcPts val="500"/>
                </a:spcBef>
                <a:buFont typeface="Arial" panose="020B0604020202020204" pitchFamily="34" charset="0"/>
                <a:buChar char="•"/>
              </a:lvl9pPr>
            </a:lstStyle>
            <a:p>
              <a:pPr algn="ctr"/>
              <a:r>
                <a:rPr lang="en-US" altLang="zh-CN" b="1" dirty="0">
                  <a:solidFill>
                    <a:srgbClr val="2B46C2"/>
                  </a:solidFill>
                  <a:latin typeface="优设标题黑" panose="00000500000000000000" charset="-122"/>
                  <a:ea typeface="优设标题黑" panose="00000500000000000000" charset="-122"/>
                </a:rPr>
                <a:t>01</a:t>
              </a:r>
              <a:endParaRPr lang="en-US" altLang="zh-CN" b="1" dirty="0">
                <a:solidFill>
                  <a:srgbClr val="2B46C2"/>
                </a:solidFill>
                <a:latin typeface="优设标题黑" panose="00000500000000000000" charset="-122"/>
                <a:ea typeface="优设标题黑" panose="00000500000000000000" charset="-122"/>
              </a:endParaRPr>
            </a:p>
          </p:txBody>
        </p:sp>
      </p:grpSp>
      <p:grpSp>
        <p:nvGrpSpPr>
          <p:cNvPr id="55" name="组合 54"/>
          <p:cNvGrpSpPr/>
          <p:nvPr/>
        </p:nvGrpSpPr>
        <p:grpSpPr>
          <a:xfrm rot="0">
            <a:off x="6483350" y="3171825"/>
            <a:ext cx="5472430" cy="647065"/>
            <a:chOff x="9456" y="2358"/>
            <a:chExt cx="8618" cy="1019"/>
          </a:xfrm>
        </p:grpSpPr>
        <p:sp>
          <p:nvSpPr>
            <p:cNvPr id="56" name="文本框 9"/>
            <p:cNvSpPr txBox="1"/>
            <p:nvPr/>
          </p:nvSpPr>
          <p:spPr>
            <a:xfrm>
              <a:off x="11419" y="2606"/>
              <a:ext cx="6655" cy="523"/>
            </a:xfrm>
            <a:prstGeom prst="rect">
              <a:avLst/>
            </a:prstGeom>
          </p:spPr>
          <p:txBody>
            <a:bodyPr wrap="square" lIns="0" tIns="0" rIns="0" bIns="0">
              <a:spAutoFit/>
            </a:bodyPr>
            <a:lstStyle>
              <a:lvl1pPr indent="0" defTabSz="914400">
                <a:lnSpc>
                  <a:spcPct val="90000"/>
                </a:lnSpc>
                <a:spcBef>
                  <a:spcPts val="1000"/>
                </a:spcBef>
                <a:buFont typeface="Arial" panose="020B0604020202020204" pitchFamily="34" charset="0"/>
                <a:buNone/>
                <a:defRPr lang="zh-CN" altLang="en-US" sz="2400" dirty="0" smtClean="0">
                  <a:gradFill flip="none" rotWithShape="1">
                    <a:gsLst>
                      <a:gs pos="0">
                        <a:schemeClr val="accent3">
                          <a:lumMod val="20000"/>
                          <a:lumOff val="80000"/>
                        </a:schemeClr>
                      </a:gs>
                      <a:gs pos="54000">
                        <a:schemeClr val="accent1"/>
                      </a:gs>
                      <a:gs pos="100000">
                        <a:schemeClr val="accent3"/>
                      </a:gs>
                    </a:gsLst>
                    <a:lin ang="2700000" scaled="1"/>
                    <a:tileRect/>
                  </a:gradFill>
                  <a:latin typeface="思源宋体 CN Heavy" panose="02020900000000000000" pitchFamily="18" charset="-122"/>
                  <a:ea typeface="思源宋体 CN Heavy" panose="02020900000000000000" pitchFamily="18" charset="-122"/>
                </a:defRPr>
              </a:lvl1pPr>
              <a:lvl2pPr marL="685800" indent="-228600" defTabSz="914400">
                <a:lnSpc>
                  <a:spcPct val="90000"/>
                </a:lnSpc>
                <a:spcBef>
                  <a:spcPts val="500"/>
                </a:spcBef>
                <a:buFont typeface="Arial" panose="020B0604020202020204" pitchFamily="34" charset="0"/>
                <a:buChar char="•"/>
                <a:defRPr lang="zh-CN" altLang="en-US" dirty="0" smtClean="0"/>
              </a:lvl2pPr>
              <a:lvl3pPr marL="1143000" indent="-228600" defTabSz="914400">
                <a:lnSpc>
                  <a:spcPct val="90000"/>
                </a:lnSpc>
                <a:spcBef>
                  <a:spcPts val="500"/>
                </a:spcBef>
                <a:buFont typeface="Arial" panose="020B0604020202020204" pitchFamily="34" charset="0"/>
                <a:buChar char="•"/>
                <a:defRPr lang="zh-CN" altLang="en-US" sz="1600" dirty="0" smtClean="0"/>
              </a:lvl3pPr>
              <a:lvl4pPr marL="1600200" indent="-228600" defTabSz="914400">
                <a:lnSpc>
                  <a:spcPct val="90000"/>
                </a:lnSpc>
                <a:spcBef>
                  <a:spcPts val="500"/>
                </a:spcBef>
                <a:buFont typeface="Arial" panose="020B0604020202020204" pitchFamily="34" charset="0"/>
                <a:buChar char="•"/>
                <a:defRPr lang="zh-CN" altLang="en-US" sz="1400" dirty="0" smtClean="0"/>
              </a:lvl4pPr>
              <a:lvl5pPr marL="2057400" indent="-228600" defTabSz="914400">
                <a:lnSpc>
                  <a:spcPct val="90000"/>
                </a:lnSpc>
                <a:spcBef>
                  <a:spcPts val="500"/>
                </a:spcBef>
                <a:buFont typeface="Arial" panose="020B0604020202020204" pitchFamily="34" charset="0"/>
                <a:buChar char="•"/>
                <a:defRPr lang="zh-CN" altLang="en-US" sz="1400" dirty="0"/>
              </a:lvl5pPr>
              <a:lvl6pPr marL="2514600" indent="-228600" defTabSz="914400">
                <a:lnSpc>
                  <a:spcPct val="90000"/>
                </a:lnSpc>
                <a:spcBef>
                  <a:spcPts val="500"/>
                </a:spcBef>
                <a:buFont typeface="Arial" panose="020B0604020202020204" pitchFamily="34" charset="0"/>
                <a:buChar char="•"/>
              </a:lvl6pPr>
              <a:lvl7pPr marL="2971800" indent="-228600" defTabSz="914400">
                <a:lnSpc>
                  <a:spcPct val="90000"/>
                </a:lnSpc>
                <a:spcBef>
                  <a:spcPts val="500"/>
                </a:spcBef>
                <a:buFont typeface="Arial" panose="020B0604020202020204" pitchFamily="34" charset="0"/>
                <a:buChar char="•"/>
              </a:lvl7pPr>
              <a:lvl8pPr marL="3429000" indent="-228600" defTabSz="914400">
                <a:lnSpc>
                  <a:spcPct val="90000"/>
                </a:lnSpc>
                <a:spcBef>
                  <a:spcPts val="500"/>
                </a:spcBef>
                <a:buFont typeface="Arial" panose="020B0604020202020204" pitchFamily="34" charset="0"/>
                <a:buChar char="•"/>
              </a:lvl8pPr>
              <a:lvl9pPr marL="3886200" indent="-228600" defTabSz="914400">
                <a:lnSpc>
                  <a:spcPct val="90000"/>
                </a:lnSpc>
                <a:spcBef>
                  <a:spcPts val="500"/>
                </a:spcBef>
                <a:buFont typeface="Arial" panose="020B0604020202020204" pitchFamily="34" charset="0"/>
                <a:buChar char="•"/>
              </a:lvl9pPr>
            </a:lstStyle>
            <a:p>
              <a:r>
                <a:rPr dirty="0">
                  <a:solidFill>
                    <a:schemeClr val="bg1"/>
                  </a:solidFill>
                  <a:latin typeface="汉仪雅酷黑简" panose="00020600040101010101" charset="-122"/>
                  <a:ea typeface="汉仪雅酷黑简" panose="00020600040101010101" charset="-122"/>
                </a:rPr>
                <a:t>数据流通要求</a:t>
              </a:r>
              <a:r>
                <a:rPr dirty="0">
                  <a:solidFill>
                    <a:schemeClr val="bg1"/>
                  </a:solidFill>
                  <a:latin typeface="汉仪雅酷黑简" panose="00020600040101010101" charset="-122"/>
                  <a:ea typeface="汉仪雅酷黑简" panose="00020600040101010101" charset="-122"/>
                </a:rPr>
                <a:t>分析</a:t>
              </a:r>
              <a:endParaRPr dirty="0">
                <a:solidFill>
                  <a:schemeClr val="bg1"/>
                </a:solidFill>
                <a:latin typeface="汉仪雅酷黑简" panose="00020600040101010101" charset="-122"/>
                <a:ea typeface="汉仪雅酷黑简" panose="00020600040101010101" charset="-122"/>
              </a:endParaRPr>
            </a:p>
          </p:txBody>
        </p:sp>
        <p:cxnSp>
          <p:nvCxnSpPr>
            <p:cNvPr id="57" name="直接连接符 56"/>
            <p:cNvCxnSpPr/>
            <p:nvPr/>
          </p:nvCxnSpPr>
          <p:spPr>
            <a:xfrm>
              <a:off x="10684" y="2868"/>
              <a:ext cx="580" cy="0"/>
            </a:xfrm>
            <a:prstGeom prst="line">
              <a:avLst/>
            </a:prstGeom>
            <a:ln>
              <a:solidFill>
                <a:srgbClr val="FFFFFF"/>
              </a:solidFill>
              <a:prstDash val="dash"/>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58" name="六边形 57"/>
            <p:cNvSpPr>
              <a:spLocks noChangeAspect="1"/>
            </p:cNvSpPr>
            <p:nvPr/>
          </p:nvSpPr>
          <p:spPr>
            <a:xfrm rot="5400000">
              <a:off x="9463" y="2428"/>
              <a:ext cx="1019" cy="879"/>
            </a:xfrm>
            <a:prstGeom prst="hexagon">
              <a:avLst/>
            </a:prstGeom>
            <a:solidFill>
              <a:srgbClr val="FAFAFA"/>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9" name="文本框 9"/>
            <p:cNvSpPr txBox="1"/>
            <p:nvPr/>
          </p:nvSpPr>
          <p:spPr>
            <a:xfrm>
              <a:off x="9456" y="2646"/>
              <a:ext cx="1060" cy="523"/>
            </a:xfrm>
            <a:prstGeom prst="rect">
              <a:avLst/>
            </a:prstGeom>
          </p:spPr>
          <p:txBody>
            <a:bodyPr wrap="square" lIns="0" tIns="0" rIns="0" bIns="0">
              <a:spAutoFit/>
            </a:bodyPr>
            <a:lstStyle>
              <a:lvl1pPr indent="0" defTabSz="914400">
                <a:lnSpc>
                  <a:spcPct val="90000"/>
                </a:lnSpc>
                <a:spcBef>
                  <a:spcPts val="1000"/>
                </a:spcBef>
                <a:buFont typeface="Arial" panose="020B0604020202020204" pitchFamily="34" charset="0"/>
                <a:buNone/>
                <a:defRPr lang="zh-CN" altLang="en-US" sz="2400" dirty="0" smtClean="0">
                  <a:gradFill flip="none" rotWithShape="1">
                    <a:gsLst>
                      <a:gs pos="0">
                        <a:schemeClr val="accent3">
                          <a:lumMod val="20000"/>
                          <a:lumOff val="80000"/>
                        </a:schemeClr>
                      </a:gs>
                      <a:gs pos="54000">
                        <a:schemeClr val="accent1"/>
                      </a:gs>
                      <a:gs pos="100000">
                        <a:schemeClr val="accent3"/>
                      </a:gs>
                    </a:gsLst>
                    <a:lin ang="2700000" scaled="1"/>
                    <a:tileRect/>
                  </a:gradFill>
                  <a:latin typeface="思源宋体 CN Heavy" panose="02020900000000000000" pitchFamily="18" charset="-122"/>
                  <a:ea typeface="思源宋体 CN Heavy" panose="02020900000000000000" pitchFamily="18" charset="-122"/>
                </a:defRPr>
              </a:lvl1pPr>
              <a:lvl2pPr marL="685800" indent="-228600" defTabSz="914400">
                <a:lnSpc>
                  <a:spcPct val="90000"/>
                </a:lnSpc>
                <a:spcBef>
                  <a:spcPts val="500"/>
                </a:spcBef>
                <a:buFont typeface="Arial" panose="020B0604020202020204" pitchFamily="34" charset="0"/>
                <a:buChar char="•"/>
                <a:defRPr lang="zh-CN" altLang="en-US" dirty="0" smtClean="0"/>
              </a:lvl2pPr>
              <a:lvl3pPr marL="1143000" indent="-228600" defTabSz="914400">
                <a:lnSpc>
                  <a:spcPct val="90000"/>
                </a:lnSpc>
                <a:spcBef>
                  <a:spcPts val="500"/>
                </a:spcBef>
                <a:buFont typeface="Arial" panose="020B0604020202020204" pitchFamily="34" charset="0"/>
                <a:buChar char="•"/>
                <a:defRPr lang="zh-CN" altLang="en-US" sz="1600" dirty="0" smtClean="0"/>
              </a:lvl3pPr>
              <a:lvl4pPr marL="1600200" indent="-228600" defTabSz="914400">
                <a:lnSpc>
                  <a:spcPct val="90000"/>
                </a:lnSpc>
                <a:spcBef>
                  <a:spcPts val="500"/>
                </a:spcBef>
                <a:buFont typeface="Arial" panose="020B0604020202020204" pitchFamily="34" charset="0"/>
                <a:buChar char="•"/>
                <a:defRPr lang="zh-CN" altLang="en-US" sz="1400" dirty="0" smtClean="0"/>
              </a:lvl4pPr>
              <a:lvl5pPr marL="2057400" indent="-228600" defTabSz="914400">
                <a:lnSpc>
                  <a:spcPct val="90000"/>
                </a:lnSpc>
                <a:spcBef>
                  <a:spcPts val="500"/>
                </a:spcBef>
                <a:buFont typeface="Arial" panose="020B0604020202020204" pitchFamily="34" charset="0"/>
                <a:buChar char="•"/>
                <a:defRPr lang="zh-CN" altLang="en-US" sz="1400" dirty="0"/>
              </a:lvl5pPr>
              <a:lvl6pPr marL="2514600" indent="-228600" defTabSz="914400">
                <a:lnSpc>
                  <a:spcPct val="90000"/>
                </a:lnSpc>
                <a:spcBef>
                  <a:spcPts val="500"/>
                </a:spcBef>
                <a:buFont typeface="Arial" panose="020B0604020202020204" pitchFamily="34" charset="0"/>
                <a:buChar char="•"/>
              </a:lvl6pPr>
              <a:lvl7pPr marL="2971800" indent="-228600" defTabSz="914400">
                <a:lnSpc>
                  <a:spcPct val="90000"/>
                </a:lnSpc>
                <a:spcBef>
                  <a:spcPts val="500"/>
                </a:spcBef>
                <a:buFont typeface="Arial" panose="020B0604020202020204" pitchFamily="34" charset="0"/>
                <a:buChar char="•"/>
              </a:lvl7pPr>
              <a:lvl8pPr marL="3429000" indent="-228600" defTabSz="914400">
                <a:lnSpc>
                  <a:spcPct val="90000"/>
                </a:lnSpc>
                <a:spcBef>
                  <a:spcPts val="500"/>
                </a:spcBef>
                <a:buFont typeface="Arial" panose="020B0604020202020204" pitchFamily="34" charset="0"/>
                <a:buChar char="•"/>
              </a:lvl8pPr>
              <a:lvl9pPr marL="3886200" indent="-228600" defTabSz="914400">
                <a:lnSpc>
                  <a:spcPct val="90000"/>
                </a:lnSpc>
                <a:spcBef>
                  <a:spcPts val="500"/>
                </a:spcBef>
                <a:buFont typeface="Arial" panose="020B0604020202020204" pitchFamily="34" charset="0"/>
                <a:buChar char="•"/>
              </a:lvl9pPr>
            </a:lstStyle>
            <a:p>
              <a:pPr algn="ctr"/>
              <a:r>
                <a:rPr lang="en-US" altLang="zh-CN" b="1" dirty="0">
                  <a:solidFill>
                    <a:srgbClr val="2B46C2"/>
                  </a:solidFill>
                  <a:latin typeface="优设标题黑" panose="00000500000000000000" charset="-122"/>
                  <a:ea typeface="优设标题黑" panose="00000500000000000000" charset="-122"/>
                </a:rPr>
                <a:t>02</a:t>
              </a:r>
              <a:endParaRPr lang="en-US" altLang="zh-CN" b="1" dirty="0">
                <a:solidFill>
                  <a:srgbClr val="2B46C2"/>
                </a:solidFill>
                <a:latin typeface="优设标题黑" panose="00000500000000000000" charset="-122"/>
                <a:ea typeface="优设标题黑" panose="00000500000000000000" charset="-122"/>
              </a:endParaRPr>
            </a:p>
          </p:txBody>
        </p:sp>
      </p:grpSp>
      <p:grpSp>
        <p:nvGrpSpPr>
          <p:cNvPr id="60" name="组合 59"/>
          <p:cNvGrpSpPr/>
          <p:nvPr/>
        </p:nvGrpSpPr>
        <p:grpSpPr>
          <a:xfrm rot="0">
            <a:off x="6483350" y="4110355"/>
            <a:ext cx="5472430" cy="647065"/>
            <a:chOff x="9456" y="2358"/>
            <a:chExt cx="8618" cy="1019"/>
          </a:xfrm>
        </p:grpSpPr>
        <p:sp>
          <p:nvSpPr>
            <p:cNvPr id="61" name="文本框 9"/>
            <p:cNvSpPr txBox="1"/>
            <p:nvPr/>
          </p:nvSpPr>
          <p:spPr>
            <a:xfrm>
              <a:off x="11419" y="2606"/>
              <a:ext cx="6655" cy="523"/>
            </a:xfrm>
            <a:prstGeom prst="rect">
              <a:avLst/>
            </a:prstGeom>
          </p:spPr>
          <p:txBody>
            <a:bodyPr wrap="square" lIns="0" tIns="0" rIns="0" bIns="0">
              <a:spAutoFit/>
            </a:bodyPr>
            <a:lstStyle>
              <a:lvl1pPr indent="0" defTabSz="914400">
                <a:lnSpc>
                  <a:spcPct val="90000"/>
                </a:lnSpc>
                <a:spcBef>
                  <a:spcPts val="1000"/>
                </a:spcBef>
                <a:buFont typeface="Arial" panose="020B0604020202020204" pitchFamily="34" charset="0"/>
                <a:buNone/>
                <a:defRPr lang="zh-CN" altLang="en-US" sz="2400" dirty="0" smtClean="0">
                  <a:gradFill flip="none" rotWithShape="1">
                    <a:gsLst>
                      <a:gs pos="0">
                        <a:schemeClr val="accent3">
                          <a:lumMod val="20000"/>
                          <a:lumOff val="80000"/>
                        </a:schemeClr>
                      </a:gs>
                      <a:gs pos="54000">
                        <a:schemeClr val="accent1"/>
                      </a:gs>
                      <a:gs pos="100000">
                        <a:schemeClr val="accent3"/>
                      </a:gs>
                    </a:gsLst>
                    <a:lin ang="2700000" scaled="1"/>
                    <a:tileRect/>
                  </a:gradFill>
                  <a:latin typeface="思源宋体 CN Heavy" panose="02020900000000000000" pitchFamily="18" charset="-122"/>
                  <a:ea typeface="思源宋体 CN Heavy" panose="02020900000000000000" pitchFamily="18" charset="-122"/>
                </a:defRPr>
              </a:lvl1pPr>
              <a:lvl2pPr marL="685800" indent="-228600" defTabSz="914400">
                <a:lnSpc>
                  <a:spcPct val="90000"/>
                </a:lnSpc>
                <a:spcBef>
                  <a:spcPts val="500"/>
                </a:spcBef>
                <a:buFont typeface="Arial" panose="020B0604020202020204" pitchFamily="34" charset="0"/>
                <a:buChar char="•"/>
                <a:defRPr lang="zh-CN" altLang="en-US" dirty="0" smtClean="0"/>
              </a:lvl2pPr>
              <a:lvl3pPr marL="1143000" indent="-228600" defTabSz="914400">
                <a:lnSpc>
                  <a:spcPct val="90000"/>
                </a:lnSpc>
                <a:spcBef>
                  <a:spcPts val="500"/>
                </a:spcBef>
                <a:buFont typeface="Arial" panose="020B0604020202020204" pitchFamily="34" charset="0"/>
                <a:buChar char="•"/>
                <a:defRPr lang="zh-CN" altLang="en-US" sz="1600" dirty="0" smtClean="0"/>
              </a:lvl3pPr>
              <a:lvl4pPr marL="1600200" indent="-228600" defTabSz="914400">
                <a:lnSpc>
                  <a:spcPct val="90000"/>
                </a:lnSpc>
                <a:spcBef>
                  <a:spcPts val="500"/>
                </a:spcBef>
                <a:buFont typeface="Arial" panose="020B0604020202020204" pitchFamily="34" charset="0"/>
                <a:buChar char="•"/>
                <a:defRPr lang="zh-CN" altLang="en-US" sz="1400" dirty="0" smtClean="0"/>
              </a:lvl4pPr>
              <a:lvl5pPr marL="2057400" indent="-228600" defTabSz="914400">
                <a:lnSpc>
                  <a:spcPct val="90000"/>
                </a:lnSpc>
                <a:spcBef>
                  <a:spcPts val="500"/>
                </a:spcBef>
                <a:buFont typeface="Arial" panose="020B0604020202020204" pitchFamily="34" charset="0"/>
                <a:buChar char="•"/>
                <a:defRPr lang="zh-CN" altLang="en-US" sz="1400" dirty="0"/>
              </a:lvl5pPr>
              <a:lvl6pPr marL="2514600" indent="-228600" defTabSz="914400">
                <a:lnSpc>
                  <a:spcPct val="90000"/>
                </a:lnSpc>
                <a:spcBef>
                  <a:spcPts val="500"/>
                </a:spcBef>
                <a:buFont typeface="Arial" panose="020B0604020202020204" pitchFamily="34" charset="0"/>
                <a:buChar char="•"/>
              </a:lvl6pPr>
              <a:lvl7pPr marL="2971800" indent="-228600" defTabSz="914400">
                <a:lnSpc>
                  <a:spcPct val="90000"/>
                </a:lnSpc>
                <a:spcBef>
                  <a:spcPts val="500"/>
                </a:spcBef>
                <a:buFont typeface="Arial" panose="020B0604020202020204" pitchFamily="34" charset="0"/>
                <a:buChar char="•"/>
              </a:lvl7pPr>
              <a:lvl8pPr marL="3429000" indent="-228600" defTabSz="914400">
                <a:lnSpc>
                  <a:spcPct val="90000"/>
                </a:lnSpc>
                <a:spcBef>
                  <a:spcPts val="500"/>
                </a:spcBef>
                <a:buFont typeface="Arial" panose="020B0604020202020204" pitchFamily="34" charset="0"/>
                <a:buChar char="•"/>
              </a:lvl8pPr>
              <a:lvl9pPr marL="3886200" indent="-228600" defTabSz="914400">
                <a:lnSpc>
                  <a:spcPct val="90000"/>
                </a:lnSpc>
                <a:spcBef>
                  <a:spcPts val="500"/>
                </a:spcBef>
                <a:buFont typeface="Arial" panose="020B0604020202020204" pitchFamily="34" charset="0"/>
                <a:buChar char="•"/>
              </a:lvl9pPr>
            </a:lstStyle>
            <a:p>
              <a:r>
                <a:rPr dirty="0">
                  <a:solidFill>
                    <a:schemeClr val="bg1"/>
                  </a:solidFill>
                  <a:latin typeface="汉仪雅酷黑简" panose="00020600040101010101" charset="-122"/>
                  <a:ea typeface="汉仪雅酷黑简" panose="00020600040101010101" charset="-122"/>
                </a:rPr>
                <a:t>基于区块链的数据流通</a:t>
              </a:r>
              <a:r>
                <a:rPr dirty="0">
                  <a:solidFill>
                    <a:schemeClr val="bg1"/>
                  </a:solidFill>
                  <a:latin typeface="汉仪雅酷黑简" panose="00020600040101010101" charset="-122"/>
                  <a:ea typeface="汉仪雅酷黑简" panose="00020600040101010101" charset="-122"/>
                </a:rPr>
                <a:t>方案</a:t>
              </a:r>
              <a:endParaRPr dirty="0">
                <a:solidFill>
                  <a:schemeClr val="bg1"/>
                </a:solidFill>
                <a:latin typeface="汉仪雅酷黑简" panose="00020600040101010101" charset="-122"/>
                <a:ea typeface="汉仪雅酷黑简" panose="00020600040101010101" charset="-122"/>
              </a:endParaRPr>
            </a:p>
          </p:txBody>
        </p:sp>
        <p:cxnSp>
          <p:nvCxnSpPr>
            <p:cNvPr id="62" name="直接连接符 61"/>
            <p:cNvCxnSpPr/>
            <p:nvPr/>
          </p:nvCxnSpPr>
          <p:spPr>
            <a:xfrm>
              <a:off x="10684" y="2868"/>
              <a:ext cx="580" cy="0"/>
            </a:xfrm>
            <a:prstGeom prst="line">
              <a:avLst/>
            </a:prstGeom>
            <a:ln>
              <a:solidFill>
                <a:srgbClr val="FFFFFF"/>
              </a:solidFill>
              <a:prstDash val="dash"/>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63" name="六边形 62"/>
            <p:cNvSpPr>
              <a:spLocks noChangeAspect="1"/>
            </p:cNvSpPr>
            <p:nvPr/>
          </p:nvSpPr>
          <p:spPr>
            <a:xfrm rot="5400000">
              <a:off x="9463" y="2428"/>
              <a:ext cx="1019" cy="879"/>
            </a:xfrm>
            <a:prstGeom prst="hexagon">
              <a:avLst/>
            </a:prstGeom>
            <a:solidFill>
              <a:srgbClr val="FAFAFA"/>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4" name="文本框 9"/>
            <p:cNvSpPr txBox="1"/>
            <p:nvPr/>
          </p:nvSpPr>
          <p:spPr>
            <a:xfrm>
              <a:off x="9456" y="2646"/>
              <a:ext cx="1060" cy="523"/>
            </a:xfrm>
            <a:prstGeom prst="rect">
              <a:avLst/>
            </a:prstGeom>
          </p:spPr>
          <p:txBody>
            <a:bodyPr wrap="square" lIns="0" tIns="0" rIns="0" bIns="0">
              <a:spAutoFit/>
            </a:bodyPr>
            <a:lstStyle>
              <a:lvl1pPr indent="0" defTabSz="914400">
                <a:lnSpc>
                  <a:spcPct val="90000"/>
                </a:lnSpc>
                <a:spcBef>
                  <a:spcPts val="1000"/>
                </a:spcBef>
                <a:buFont typeface="Arial" panose="020B0604020202020204" pitchFamily="34" charset="0"/>
                <a:buNone/>
                <a:defRPr lang="zh-CN" altLang="en-US" sz="2400" dirty="0" smtClean="0">
                  <a:gradFill flip="none" rotWithShape="1">
                    <a:gsLst>
                      <a:gs pos="0">
                        <a:schemeClr val="accent3">
                          <a:lumMod val="20000"/>
                          <a:lumOff val="80000"/>
                        </a:schemeClr>
                      </a:gs>
                      <a:gs pos="54000">
                        <a:schemeClr val="accent1"/>
                      </a:gs>
                      <a:gs pos="100000">
                        <a:schemeClr val="accent3"/>
                      </a:gs>
                    </a:gsLst>
                    <a:lin ang="2700000" scaled="1"/>
                    <a:tileRect/>
                  </a:gradFill>
                  <a:latin typeface="思源宋体 CN Heavy" panose="02020900000000000000" pitchFamily="18" charset="-122"/>
                  <a:ea typeface="思源宋体 CN Heavy" panose="02020900000000000000" pitchFamily="18" charset="-122"/>
                </a:defRPr>
              </a:lvl1pPr>
              <a:lvl2pPr marL="685800" indent="-228600" defTabSz="914400">
                <a:lnSpc>
                  <a:spcPct val="90000"/>
                </a:lnSpc>
                <a:spcBef>
                  <a:spcPts val="500"/>
                </a:spcBef>
                <a:buFont typeface="Arial" panose="020B0604020202020204" pitchFamily="34" charset="0"/>
                <a:buChar char="•"/>
                <a:defRPr lang="zh-CN" altLang="en-US" dirty="0" smtClean="0"/>
              </a:lvl2pPr>
              <a:lvl3pPr marL="1143000" indent="-228600" defTabSz="914400">
                <a:lnSpc>
                  <a:spcPct val="90000"/>
                </a:lnSpc>
                <a:spcBef>
                  <a:spcPts val="500"/>
                </a:spcBef>
                <a:buFont typeface="Arial" panose="020B0604020202020204" pitchFamily="34" charset="0"/>
                <a:buChar char="•"/>
                <a:defRPr lang="zh-CN" altLang="en-US" sz="1600" dirty="0" smtClean="0"/>
              </a:lvl3pPr>
              <a:lvl4pPr marL="1600200" indent="-228600" defTabSz="914400">
                <a:lnSpc>
                  <a:spcPct val="90000"/>
                </a:lnSpc>
                <a:spcBef>
                  <a:spcPts val="500"/>
                </a:spcBef>
                <a:buFont typeface="Arial" panose="020B0604020202020204" pitchFamily="34" charset="0"/>
                <a:buChar char="•"/>
                <a:defRPr lang="zh-CN" altLang="en-US" sz="1400" dirty="0" smtClean="0"/>
              </a:lvl4pPr>
              <a:lvl5pPr marL="2057400" indent="-228600" defTabSz="914400">
                <a:lnSpc>
                  <a:spcPct val="90000"/>
                </a:lnSpc>
                <a:spcBef>
                  <a:spcPts val="500"/>
                </a:spcBef>
                <a:buFont typeface="Arial" panose="020B0604020202020204" pitchFamily="34" charset="0"/>
                <a:buChar char="•"/>
                <a:defRPr lang="zh-CN" altLang="en-US" sz="1400" dirty="0"/>
              </a:lvl5pPr>
              <a:lvl6pPr marL="2514600" indent="-228600" defTabSz="914400">
                <a:lnSpc>
                  <a:spcPct val="90000"/>
                </a:lnSpc>
                <a:spcBef>
                  <a:spcPts val="500"/>
                </a:spcBef>
                <a:buFont typeface="Arial" panose="020B0604020202020204" pitchFamily="34" charset="0"/>
                <a:buChar char="•"/>
              </a:lvl6pPr>
              <a:lvl7pPr marL="2971800" indent="-228600" defTabSz="914400">
                <a:lnSpc>
                  <a:spcPct val="90000"/>
                </a:lnSpc>
                <a:spcBef>
                  <a:spcPts val="500"/>
                </a:spcBef>
                <a:buFont typeface="Arial" panose="020B0604020202020204" pitchFamily="34" charset="0"/>
                <a:buChar char="•"/>
              </a:lvl7pPr>
              <a:lvl8pPr marL="3429000" indent="-228600" defTabSz="914400">
                <a:lnSpc>
                  <a:spcPct val="90000"/>
                </a:lnSpc>
                <a:spcBef>
                  <a:spcPts val="500"/>
                </a:spcBef>
                <a:buFont typeface="Arial" panose="020B0604020202020204" pitchFamily="34" charset="0"/>
                <a:buChar char="•"/>
              </a:lvl8pPr>
              <a:lvl9pPr marL="3886200" indent="-228600" defTabSz="914400">
                <a:lnSpc>
                  <a:spcPct val="90000"/>
                </a:lnSpc>
                <a:spcBef>
                  <a:spcPts val="500"/>
                </a:spcBef>
                <a:buFont typeface="Arial" panose="020B0604020202020204" pitchFamily="34" charset="0"/>
                <a:buChar char="•"/>
              </a:lvl9pPr>
            </a:lstStyle>
            <a:p>
              <a:pPr algn="ctr"/>
              <a:r>
                <a:rPr lang="en-US" altLang="zh-CN" b="1" dirty="0">
                  <a:solidFill>
                    <a:srgbClr val="2B46C2"/>
                  </a:solidFill>
                  <a:latin typeface="优设标题黑" panose="00000500000000000000" charset="-122"/>
                  <a:ea typeface="优设标题黑" panose="00000500000000000000" charset="-122"/>
                </a:rPr>
                <a:t>03</a:t>
              </a:r>
              <a:endParaRPr lang="en-US" altLang="zh-CN" b="1" dirty="0">
                <a:solidFill>
                  <a:srgbClr val="2B46C2"/>
                </a:solidFill>
                <a:latin typeface="优设标题黑" panose="00000500000000000000" charset="-122"/>
                <a:ea typeface="优设标题黑" panose="00000500000000000000" charset="-122"/>
              </a:endParaRPr>
            </a:p>
          </p:txBody>
        </p:sp>
      </p:grpSp>
      <p:grpSp>
        <p:nvGrpSpPr>
          <p:cNvPr id="65" name="组合 64"/>
          <p:cNvGrpSpPr/>
          <p:nvPr/>
        </p:nvGrpSpPr>
        <p:grpSpPr>
          <a:xfrm rot="0">
            <a:off x="6483350" y="5048885"/>
            <a:ext cx="5472430" cy="647065"/>
            <a:chOff x="9456" y="2358"/>
            <a:chExt cx="8618" cy="1019"/>
          </a:xfrm>
        </p:grpSpPr>
        <p:sp>
          <p:nvSpPr>
            <p:cNvPr id="66" name="文本框 9"/>
            <p:cNvSpPr txBox="1"/>
            <p:nvPr/>
          </p:nvSpPr>
          <p:spPr>
            <a:xfrm>
              <a:off x="11419" y="2606"/>
              <a:ext cx="6655" cy="523"/>
            </a:xfrm>
            <a:prstGeom prst="rect">
              <a:avLst/>
            </a:prstGeom>
          </p:spPr>
          <p:txBody>
            <a:bodyPr wrap="square" lIns="0" tIns="0" rIns="0" bIns="0">
              <a:spAutoFit/>
            </a:bodyPr>
            <a:lstStyle>
              <a:lvl1pPr indent="0" defTabSz="914400">
                <a:lnSpc>
                  <a:spcPct val="90000"/>
                </a:lnSpc>
                <a:spcBef>
                  <a:spcPts val="1000"/>
                </a:spcBef>
                <a:buFont typeface="Arial" panose="020B0604020202020204" pitchFamily="34" charset="0"/>
                <a:buNone/>
                <a:defRPr lang="zh-CN" altLang="en-US" sz="2400" dirty="0" smtClean="0">
                  <a:gradFill flip="none" rotWithShape="1">
                    <a:gsLst>
                      <a:gs pos="0">
                        <a:schemeClr val="accent3">
                          <a:lumMod val="20000"/>
                          <a:lumOff val="80000"/>
                        </a:schemeClr>
                      </a:gs>
                      <a:gs pos="54000">
                        <a:schemeClr val="accent1"/>
                      </a:gs>
                      <a:gs pos="100000">
                        <a:schemeClr val="accent3"/>
                      </a:gs>
                    </a:gsLst>
                    <a:lin ang="2700000" scaled="1"/>
                    <a:tileRect/>
                  </a:gradFill>
                  <a:latin typeface="思源宋体 CN Heavy" panose="02020900000000000000" pitchFamily="18" charset="-122"/>
                  <a:ea typeface="思源宋体 CN Heavy" panose="02020900000000000000" pitchFamily="18" charset="-122"/>
                </a:defRPr>
              </a:lvl1pPr>
              <a:lvl2pPr marL="685800" indent="-228600" defTabSz="914400">
                <a:lnSpc>
                  <a:spcPct val="90000"/>
                </a:lnSpc>
                <a:spcBef>
                  <a:spcPts val="500"/>
                </a:spcBef>
                <a:buFont typeface="Arial" panose="020B0604020202020204" pitchFamily="34" charset="0"/>
                <a:buChar char="•"/>
                <a:defRPr lang="zh-CN" altLang="en-US" dirty="0" smtClean="0"/>
              </a:lvl2pPr>
              <a:lvl3pPr marL="1143000" indent="-228600" defTabSz="914400">
                <a:lnSpc>
                  <a:spcPct val="90000"/>
                </a:lnSpc>
                <a:spcBef>
                  <a:spcPts val="500"/>
                </a:spcBef>
                <a:buFont typeface="Arial" panose="020B0604020202020204" pitchFamily="34" charset="0"/>
                <a:buChar char="•"/>
                <a:defRPr lang="zh-CN" altLang="en-US" sz="1600" dirty="0" smtClean="0"/>
              </a:lvl3pPr>
              <a:lvl4pPr marL="1600200" indent="-228600" defTabSz="914400">
                <a:lnSpc>
                  <a:spcPct val="90000"/>
                </a:lnSpc>
                <a:spcBef>
                  <a:spcPts val="500"/>
                </a:spcBef>
                <a:buFont typeface="Arial" panose="020B0604020202020204" pitchFamily="34" charset="0"/>
                <a:buChar char="•"/>
                <a:defRPr lang="zh-CN" altLang="en-US" sz="1400" dirty="0" smtClean="0"/>
              </a:lvl4pPr>
              <a:lvl5pPr marL="2057400" indent="-228600" defTabSz="914400">
                <a:lnSpc>
                  <a:spcPct val="90000"/>
                </a:lnSpc>
                <a:spcBef>
                  <a:spcPts val="500"/>
                </a:spcBef>
                <a:buFont typeface="Arial" panose="020B0604020202020204" pitchFamily="34" charset="0"/>
                <a:buChar char="•"/>
                <a:defRPr lang="zh-CN" altLang="en-US" sz="1400" dirty="0"/>
              </a:lvl5pPr>
              <a:lvl6pPr marL="2514600" indent="-228600" defTabSz="914400">
                <a:lnSpc>
                  <a:spcPct val="90000"/>
                </a:lnSpc>
                <a:spcBef>
                  <a:spcPts val="500"/>
                </a:spcBef>
                <a:buFont typeface="Arial" panose="020B0604020202020204" pitchFamily="34" charset="0"/>
                <a:buChar char="•"/>
              </a:lvl6pPr>
              <a:lvl7pPr marL="2971800" indent="-228600" defTabSz="914400">
                <a:lnSpc>
                  <a:spcPct val="90000"/>
                </a:lnSpc>
                <a:spcBef>
                  <a:spcPts val="500"/>
                </a:spcBef>
                <a:buFont typeface="Arial" panose="020B0604020202020204" pitchFamily="34" charset="0"/>
                <a:buChar char="•"/>
              </a:lvl7pPr>
              <a:lvl8pPr marL="3429000" indent="-228600" defTabSz="914400">
                <a:lnSpc>
                  <a:spcPct val="90000"/>
                </a:lnSpc>
                <a:spcBef>
                  <a:spcPts val="500"/>
                </a:spcBef>
                <a:buFont typeface="Arial" panose="020B0604020202020204" pitchFamily="34" charset="0"/>
                <a:buChar char="•"/>
              </a:lvl8pPr>
              <a:lvl9pPr marL="3886200" indent="-228600" defTabSz="914400">
                <a:lnSpc>
                  <a:spcPct val="90000"/>
                </a:lnSpc>
                <a:spcBef>
                  <a:spcPts val="500"/>
                </a:spcBef>
                <a:buFont typeface="Arial" panose="020B0604020202020204" pitchFamily="34" charset="0"/>
                <a:buChar char="•"/>
              </a:lvl9pPr>
            </a:lstStyle>
            <a:p>
              <a:r>
                <a:rPr dirty="0">
                  <a:solidFill>
                    <a:schemeClr val="bg1"/>
                  </a:solidFill>
                  <a:latin typeface="汉仪雅酷黑简" panose="00020600040101010101" charset="-122"/>
                  <a:ea typeface="汉仪雅酷黑简" panose="00020600040101010101" charset="-122"/>
                </a:rPr>
                <a:t>数据要素</a:t>
              </a:r>
              <a:r>
                <a:rPr dirty="0">
                  <a:solidFill>
                    <a:schemeClr val="bg1"/>
                  </a:solidFill>
                  <a:latin typeface="汉仪雅酷黑简" panose="00020600040101010101" charset="-122"/>
                  <a:ea typeface="汉仪雅酷黑简" panose="00020600040101010101" charset="-122"/>
                </a:rPr>
                <a:t>流通案例</a:t>
              </a:r>
              <a:endParaRPr dirty="0">
                <a:solidFill>
                  <a:schemeClr val="bg1"/>
                </a:solidFill>
                <a:latin typeface="汉仪雅酷黑简" panose="00020600040101010101" charset="-122"/>
                <a:ea typeface="汉仪雅酷黑简" panose="00020600040101010101" charset="-122"/>
              </a:endParaRPr>
            </a:p>
          </p:txBody>
        </p:sp>
        <p:cxnSp>
          <p:nvCxnSpPr>
            <p:cNvPr id="67" name="直接连接符 66"/>
            <p:cNvCxnSpPr/>
            <p:nvPr/>
          </p:nvCxnSpPr>
          <p:spPr>
            <a:xfrm>
              <a:off x="10684" y="2868"/>
              <a:ext cx="580" cy="0"/>
            </a:xfrm>
            <a:prstGeom prst="line">
              <a:avLst/>
            </a:prstGeom>
            <a:ln>
              <a:solidFill>
                <a:srgbClr val="FFFFFF"/>
              </a:solidFill>
              <a:prstDash val="dash"/>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68" name="六边形 67"/>
            <p:cNvSpPr>
              <a:spLocks noChangeAspect="1"/>
            </p:cNvSpPr>
            <p:nvPr/>
          </p:nvSpPr>
          <p:spPr>
            <a:xfrm rot="5400000">
              <a:off x="9463" y="2428"/>
              <a:ext cx="1019" cy="879"/>
            </a:xfrm>
            <a:prstGeom prst="hexagon">
              <a:avLst/>
            </a:prstGeom>
            <a:solidFill>
              <a:srgbClr val="FAFAFA"/>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9" name="文本框 9"/>
            <p:cNvSpPr txBox="1"/>
            <p:nvPr/>
          </p:nvSpPr>
          <p:spPr>
            <a:xfrm>
              <a:off x="9456" y="2646"/>
              <a:ext cx="1060" cy="523"/>
            </a:xfrm>
            <a:prstGeom prst="rect">
              <a:avLst/>
            </a:prstGeom>
          </p:spPr>
          <p:txBody>
            <a:bodyPr wrap="square" lIns="0" tIns="0" rIns="0" bIns="0">
              <a:spAutoFit/>
            </a:bodyPr>
            <a:lstStyle>
              <a:lvl1pPr indent="0" defTabSz="914400">
                <a:lnSpc>
                  <a:spcPct val="90000"/>
                </a:lnSpc>
                <a:spcBef>
                  <a:spcPts val="1000"/>
                </a:spcBef>
                <a:buFont typeface="Arial" panose="020B0604020202020204" pitchFamily="34" charset="0"/>
                <a:buNone/>
                <a:defRPr lang="zh-CN" altLang="en-US" sz="2400" dirty="0" smtClean="0">
                  <a:gradFill flip="none" rotWithShape="1">
                    <a:gsLst>
                      <a:gs pos="0">
                        <a:schemeClr val="accent3">
                          <a:lumMod val="20000"/>
                          <a:lumOff val="80000"/>
                        </a:schemeClr>
                      </a:gs>
                      <a:gs pos="54000">
                        <a:schemeClr val="accent1"/>
                      </a:gs>
                      <a:gs pos="100000">
                        <a:schemeClr val="accent3"/>
                      </a:gs>
                    </a:gsLst>
                    <a:lin ang="2700000" scaled="1"/>
                    <a:tileRect/>
                  </a:gradFill>
                  <a:latin typeface="思源宋体 CN Heavy" panose="02020900000000000000" pitchFamily="18" charset="-122"/>
                  <a:ea typeface="思源宋体 CN Heavy" panose="02020900000000000000" pitchFamily="18" charset="-122"/>
                </a:defRPr>
              </a:lvl1pPr>
              <a:lvl2pPr marL="685800" indent="-228600" defTabSz="914400">
                <a:lnSpc>
                  <a:spcPct val="90000"/>
                </a:lnSpc>
                <a:spcBef>
                  <a:spcPts val="500"/>
                </a:spcBef>
                <a:buFont typeface="Arial" panose="020B0604020202020204" pitchFamily="34" charset="0"/>
                <a:buChar char="•"/>
                <a:defRPr lang="zh-CN" altLang="en-US" dirty="0" smtClean="0"/>
              </a:lvl2pPr>
              <a:lvl3pPr marL="1143000" indent="-228600" defTabSz="914400">
                <a:lnSpc>
                  <a:spcPct val="90000"/>
                </a:lnSpc>
                <a:spcBef>
                  <a:spcPts val="500"/>
                </a:spcBef>
                <a:buFont typeface="Arial" panose="020B0604020202020204" pitchFamily="34" charset="0"/>
                <a:buChar char="•"/>
                <a:defRPr lang="zh-CN" altLang="en-US" sz="1600" dirty="0" smtClean="0"/>
              </a:lvl3pPr>
              <a:lvl4pPr marL="1600200" indent="-228600" defTabSz="914400">
                <a:lnSpc>
                  <a:spcPct val="90000"/>
                </a:lnSpc>
                <a:spcBef>
                  <a:spcPts val="500"/>
                </a:spcBef>
                <a:buFont typeface="Arial" panose="020B0604020202020204" pitchFamily="34" charset="0"/>
                <a:buChar char="•"/>
                <a:defRPr lang="zh-CN" altLang="en-US" sz="1400" dirty="0" smtClean="0"/>
              </a:lvl4pPr>
              <a:lvl5pPr marL="2057400" indent="-228600" defTabSz="914400">
                <a:lnSpc>
                  <a:spcPct val="90000"/>
                </a:lnSpc>
                <a:spcBef>
                  <a:spcPts val="500"/>
                </a:spcBef>
                <a:buFont typeface="Arial" panose="020B0604020202020204" pitchFamily="34" charset="0"/>
                <a:buChar char="•"/>
                <a:defRPr lang="zh-CN" altLang="en-US" sz="1400" dirty="0"/>
              </a:lvl5pPr>
              <a:lvl6pPr marL="2514600" indent="-228600" defTabSz="914400">
                <a:lnSpc>
                  <a:spcPct val="90000"/>
                </a:lnSpc>
                <a:spcBef>
                  <a:spcPts val="500"/>
                </a:spcBef>
                <a:buFont typeface="Arial" panose="020B0604020202020204" pitchFamily="34" charset="0"/>
                <a:buChar char="•"/>
              </a:lvl6pPr>
              <a:lvl7pPr marL="2971800" indent="-228600" defTabSz="914400">
                <a:lnSpc>
                  <a:spcPct val="90000"/>
                </a:lnSpc>
                <a:spcBef>
                  <a:spcPts val="500"/>
                </a:spcBef>
                <a:buFont typeface="Arial" panose="020B0604020202020204" pitchFamily="34" charset="0"/>
                <a:buChar char="•"/>
              </a:lvl7pPr>
              <a:lvl8pPr marL="3429000" indent="-228600" defTabSz="914400">
                <a:lnSpc>
                  <a:spcPct val="90000"/>
                </a:lnSpc>
                <a:spcBef>
                  <a:spcPts val="500"/>
                </a:spcBef>
                <a:buFont typeface="Arial" panose="020B0604020202020204" pitchFamily="34" charset="0"/>
                <a:buChar char="•"/>
              </a:lvl8pPr>
              <a:lvl9pPr marL="3886200" indent="-228600" defTabSz="914400">
                <a:lnSpc>
                  <a:spcPct val="90000"/>
                </a:lnSpc>
                <a:spcBef>
                  <a:spcPts val="500"/>
                </a:spcBef>
                <a:buFont typeface="Arial" panose="020B0604020202020204" pitchFamily="34" charset="0"/>
                <a:buChar char="•"/>
              </a:lvl9pPr>
            </a:lstStyle>
            <a:p>
              <a:pPr algn="ctr"/>
              <a:r>
                <a:rPr lang="en-US" altLang="zh-CN" b="1" dirty="0">
                  <a:solidFill>
                    <a:srgbClr val="2B46C2"/>
                  </a:solidFill>
                  <a:latin typeface="优设标题黑" panose="00000500000000000000" charset="-122"/>
                  <a:ea typeface="优设标题黑" panose="00000500000000000000" charset="-122"/>
                </a:rPr>
                <a:t>04</a:t>
              </a:r>
              <a:endParaRPr lang="en-US" altLang="zh-CN" b="1" dirty="0">
                <a:solidFill>
                  <a:srgbClr val="2B46C2"/>
                </a:solidFill>
                <a:latin typeface="优设标题黑" panose="00000500000000000000" charset="-122"/>
                <a:ea typeface="优设标题黑" panose="00000500000000000000" charset="-122"/>
              </a:endParaRPr>
            </a:p>
          </p:txBody>
        </p:sp>
      </p:grpSp>
    </p:spTree>
    <p:custDataLst>
      <p:tags r:id="rId2"/>
    </p:custData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p:cNvPicPr>
            <a:picLocks noChangeAspect="1"/>
          </p:cNvPicPr>
          <p:nvPr/>
        </p:nvPicPr>
        <p:blipFill>
          <a:blip r:embed="rId1"/>
          <a:stretch>
            <a:fillRect/>
          </a:stretch>
        </p:blipFill>
        <p:spPr>
          <a:xfrm>
            <a:off x="635" y="0"/>
            <a:ext cx="12207875" cy="6858000"/>
          </a:xfrm>
          <a:prstGeom prst="rect">
            <a:avLst/>
          </a:prstGeom>
        </p:spPr>
      </p:pic>
      <p:sp>
        <p:nvSpPr>
          <p:cNvPr id="59" name="矩形 58"/>
          <p:cNvSpPr/>
          <p:nvPr/>
        </p:nvSpPr>
        <p:spPr>
          <a:xfrm>
            <a:off x="-635" y="0"/>
            <a:ext cx="12192000" cy="6854825"/>
          </a:xfrm>
          <a:prstGeom prst="rect">
            <a:avLst/>
          </a:prstGeom>
          <a:solidFill>
            <a:schemeClr val="tx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60" name="组合 59"/>
          <p:cNvGrpSpPr/>
          <p:nvPr/>
        </p:nvGrpSpPr>
        <p:grpSpPr>
          <a:xfrm>
            <a:off x="2202180" y="892810"/>
            <a:ext cx="9642475" cy="76200"/>
            <a:chOff x="3984" y="1331"/>
            <a:chExt cx="15185" cy="120"/>
          </a:xfrm>
        </p:grpSpPr>
        <p:cxnSp>
          <p:nvCxnSpPr>
            <p:cNvPr id="61" name="直接连接符 60"/>
            <p:cNvCxnSpPr/>
            <p:nvPr/>
          </p:nvCxnSpPr>
          <p:spPr>
            <a:xfrm>
              <a:off x="4761" y="1392"/>
              <a:ext cx="14408" cy="0"/>
            </a:xfrm>
            <a:prstGeom prst="line">
              <a:avLst/>
            </a:prstGeom>
            <a:ln w="12700" cap="flat">
              <a:solidFill>
                <a:srgbClr val="2B46C2"/>
              </a:solidFill>
              <a:round/>
              <a:tailEnd type="diamond" w="med" len="med"/>
            </a:ln>
          </p:spPr>
          <p:style>
            <a:lnRef idx="1">
              <a:schemeClr val="accent1"/>
            </a:lnRef>
            <a:fillRef idx="0">
              <a:schemeClr val="accent1"/>
            </a:fillRef>
            <a:effectRef idx="0">
              <a:schemeClr val="accent1"/>
            </a:effectRef>
            <a:fontRef idx="minor">
              <a:schemeClr val="tx1"/>
            </a:fontRef>
          </p:style>
        </p:cxnSp>
        <p:grpSp>
          <p:nvGrpSpPr>
            <p:cNvPr id="82" name="组合 81"/>
            <p:cNvGrpSpPr/>
            <p:nvPr/>
          </p:nvGrpSpPr>
          <p:grpSpPr>
            <a:xfrm rot="0" flipH="1">
              <a:off x="3984" y="1331"/>
              <a:ext cx="849" cy="120"/>
              <a:chOff x="702468" y="942975"/>
              <a:chExt cx="492918" cy="70143"/>
            </a:xfrm>
            <a:solidFill>
              <a:srgbClr val="2B46C2"/>
            </a:solidFill>
          </p:grpSpPr>
          <p:sp>
            <p:nvSpPr>
              <p:cNvPr id="83" name="平行四边形 82"/>
              <p:cNvSpPr/>
              <p:nvPr/>
            </p:nvSpPr>
            <p:spPr>
              <a:xfrm>
                <a:off x="702468"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4" name="平行四边形 83"/>
              <p:cNvSpPr/>
              <p:nvPr/>
            </p:nvSpPr>
            <p:spPr>
              <a:xfrm>
                <a:off x="803076"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85" name="平行四边形 84"/>
              <p:cNvSpPr/>
              <p:nvPr/>
            </p:nvSpPr>
            <p:spPr>
              <a:xfrm>
                <a:off x="903684"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86" name="平行四边形 85"/>
              <p:cNvSpPr/>
              <p:nvPr/>
            </p:nvSpPr>
            <p:spPr>
              <a:xfrm>
                <a:off x="1004292"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96" name="平行四边形 95"/>
              <p:cNvSpPr/>
              <p:nvPr/>
            </p:nvSpPr>
            <p:spPr>
              <a:xfrm>
                <a:off x="1104899"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sp>
        <p:nvSpPr>
          <p:cNvPr id="115" name="文本框 114"/>
          <p:cNvSpPr txBox="1"/>
          <p:nvPr/>
        </p:nvSpPr>
        <p:spPr>
          <a:xfrm>
            <a:off x="333375" y="331470"/>
            <a:ext cx="4598670" cy="491490"/>
          </a:xfrm>
          <a:prstGeom prst="rect">
            <a:avLst/>
          </a:prstGeom>
          <a:noFill/>
        </p:spPr>
        <p:txBody>
          <a:bodyPr wrap="square" rtlCol="0">
            <a:spAutoFit/>
          </a:bodyPr>
          <a:p>
            <a:pPr algn="dist"/>
            <a:r>
              <a:rPr lang="zh-CN" sz="2600" i="1" dirty="0">
                <a:solidFill>
                  <a:schemeClr val="bg1"/>
                </a:solidFill>
                <a:latin typeface="汉仪雅酷黑简" panose="00020600040101010101" charset="-122"/>
                <a:ea typeface="汉仪雅酷黑简" panose="00020600040101010101" charset="-122"/>
                <a:sym typeface="+mn-ea"/>
              </a:rPr>
              <a:t>案例</a:t>
            </a:r>
            <a:r>
              <a:rPr lang="en-US" altLang="zh-CN" sz="2600" i="1" dirty="0">
                <a:solidFill>
                  <a:schemeClr val="bg1"/>
                </a:solidFill>
                <a:latin typeface="汉仪雅酷黑简" panose="00020600040101010101" charset="-122"/>
                <a:ea typeface="汉仪雅酷黑简" panose="00020600040101010101" charset="-122"/>
                <a:sym typeface="+mn-ea"/>
              </a:rPr>
              <a:t>-</a:t>
            </a:r>
            <a:r>
              <a:rPr lang="zh-CN" sz="2600" i="1" dirty="0">
                <a:solidFill>
                  <a:schemeClr val="bg1"/>
                </a:solidFill>
                <a:latin typeface="汉仪雅酷黑简" panose="00020600040101010101" charset="-122"/>
                <a:ea typeface="汉仪雅酷黑简" panose="00020600040101010101" charset="-122"/>
                <a:sym typeface="+mn-ea"/>
              </a:rPr>
              <a:t>海关</a:t>
            </a:r>
            <a:r>
              <a:rPr lang="zh-CN" altLang="en-US" sz="2600" i="1" dirty="0">
                <a:solidFill>
                  <a:schemeClr val="bg1"/>
                </a:solidFill>
                <a:latin typeface="汉仪雅酷黑简" panose="00020600040101010101" charset="-122"/>
                <a:ea typeface="汉仪雅酷黑简" panose="00020600040101010101" charset="-122"/>
                <a:sym typeface="+mn-ea"/>
              </a:rPr>
              <a:t>区块链：数据结构</a:t>
            </a:r>
            <a:endParaRPr lang="zh-CN" altLang="en-US" sz="2600" i="1" dirty="0">
              <a:solidFill>
                <a:schemeClr val="bg1"/>
              </a:solidFill>
              <a:latin typeface="汉仪雅酷黑简" panose="00020600040101010101" charset="-122"/>
              <a:ea typeface="汉仪雅酷黑简" panose="00020600040101010101" charset="-122"/>
              <a:sym typeface="+mn-ea"/>
            </a:endParaRPr>
          </a:p>
        </p:txBody>
      </p:sp>
      <p:sp>
        <p:nvSpPr>
          <p:cNvPr id="3" name="平行四边形 2"/>
          <p:cNvSpPr/>
          <p:nvPr/>
        </p:nvSpPr>
        <p:spPr>
          <a:xfrm>
            <a:off x="-635" y="358140"/>
            <a:ext cx="121920" cy="438150"/>
          </a:xfrm>
          <a:prstGeom prst="parallelogram">
            <a:avLst>
              <a:gd name="adj" fmla="val 0"/>
            </a:avLst>
          </a:prstGeom>
          <a:solidFill>
            <a:srgbClr val="2B46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圆角矩形 1"/>
          <p:cNvSpPr/>
          <p:nvPr/>
        </p:nvSpPr>
        <p:spPr>
          <a:xfrm>
            <a:off x="922655" y="3383915"/>
            <a:ext cx="8862060" cy="3353435"/>
          </a:xfrm>
          <a:prstGeom prst="roundRect">
            <a:avLst>
              <a:gd name="adj" fmla="val 0"/>
            </a:avLst>
          </a:prstGeom>
          <a:solidFill>
            <a:srgbClr val="2B46C2">
              <a:alpha val="20000"/>
            </a:srgbClr>
          </a:solidFill>
          <a:ln w="3175">
            <a:solidFill>
              <a:srgbClr val="2B46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en-US" altLang="zh-CN" sz="700"/>
          </a:p>
        </p:txBody>
      </p:sp>
      <p:sp>
        <p:nvSpPr>
          <p:cNvPr id="4" name="文本框 3"/>
          <p:cNvSpPr txBox="1"/>
          <p:nvPr/>
        </p:nvSpPr>
        <p:spPr>
          <a:xfrm>
            <a:off x="1036003" y="3412490"/>
            <a:ext cx="1996440" cy="275590"/>
          </a:xfrm>
          <a:prstGeom prst="rect">
            <a:avLst/>
          </a:prstGeom>
          <a:noFill/>
        </p:spPr>
        <p:txBody>
          <a:bodyPr wrap="square" rtlCol="0">
            <a:spAutoFit/>
          </a:bodyPr>
          <a:p>
            <a:pPr algn="l"/>
            <a:r>
              <a:rPr lang="zh-CN" altLang="en-US" sz="1200" b="1">
                <a:solidFill>
                  <a:srgbClr val="2B46C2"/>
                </a:solidFill>
                <a:latin typeface="微软雅黑" panose="020B0503020204020204" charset="-122"/>
                <a:ea typeface="微软雅黑" panose="020B0503020204020204" charset="-122"/>
                <a:cs typeface="微软雅黑" panose="020B0503020204020204" charset="-122"/>
                <a:sym typeface="+mn-ea"/>
              </a:rPr>
              <a:t>订单</a:t>
            </a:r>
            <a:r>
              <a:rPr lang="en-US" altLang="zh-CN" sz="1200" b="1">
                <a:solidFill>
                  <a:srgbClr val="2B46C2"/>
                </a:solidFill>
                <a:latin typeface="微软雅黑" panose="020B0503020204020204" charset="-122"/>
                <a:ea typeface="微软雅黑" panose="020B0503020204020204" charset="-122"/>
                <a:cs typeface="微软雅黑" panose="020B0503020204020204" charset="-122"/>
                <a:sym typeface="+mn-ea"/>
              </a:rPr>
              <a:t>2</a:t>
            </a:r>
            <a:r>
              <a:rPr lang="zh-CN" altLang="en-US" sz="1200" b="1">
                <a:solidFill>
                  <a:srgbClr val="2B46C2"/>
                </a:solidFill>
                <a:latin typeface="微软雅黑" panose="020B0503020204020204" charset="-122"/>
                <a:ea typeface="微软雅黑" panose="020B0503020204020204" charset="-122"/>
                <a:cs typeface="微软雅黑" panose="020B0503020204020204" charset="-122"/>
                <a:sym typeface="+mn-ea"/>
              </a:rPr>
              <a:t>内容</a:t>
            </a:r>
            <a:r>
              <a:rPr lang="en-US" altLang="zh-CN" sz="1200" b="1">
                <a:solidFill>
                  <a:srgbClr val="2B46C2"/>
                </a:solidFill>
                <a:latin typeface="微软雅黑" panose="020B0503020204020204" charset="-122"/>
                <a:ea typeface="微软雅黑" panose="020B0503020204020204" charset="-122"/>
                <a:cs typeface="微软雅黑" panose="020B0503020204020204" charset="-122"/>
                <a:sym typeface="+mn-ea"/>
              </a:rPr>
              <a:t>merkle</a:t>
            </a:r>
            <a:r>
              <a:rPr lang="zh-CN" altLang="en-US" sz="1200" b="1">
                <a:solidFill>
                  <a:srgbClr val="2B46C2"/>
                </a:solidFill>
                <a:latin typeface="微软雅黑" panose="020B0503020204020204" charset="-122"/>
                <a:ea typeface="微软雅黑" panose="020B0503020204020204" charset="-122"/>
                <a:cs typeface="微软雅黑" panose="020B0503020204020204" charset="-122"/>
                <a:sym typeface="+mn-ea"/>
              </a:rPr>
              <a:t>树</a:t>
            </a:r>
            <a:endParaRPr lang="zh-CN" altLang="en-US" sz="1200" b="1">
              <a:solidFill>
                <a:srgbClr val="2B46C2"/>
              </a:solidFill>
              <a:latin typeface="微软雅黑" panose="020B0503020204020204" charset="-122"/>
              <a:ea typeface="微软雅黑" panose="020B0503020204020204" charset="-122"/>
              <a:cs typeface="微软雅黑" panose="020B0503020204020204" charset="-122"/>
              <a:sym typeface="+mn-ea"/>
            </a:endParaRPr>
          </a:p>
        </p:txBody>
      </p:sp>
      <p:sp>
        <p:nvSpPr>
          <p:cNvPr id="12" name="剪去对角的矩形 11"/>
          <p:cNvSpPr/>
          <p:nvPr/>
        </p:nvSpPr>
        <p:spPr>
          <a:xfrm>
            <a:off x="1818640" y="4725035"/>
            <a:ext cx="1501140" cy="1536700"/>
          </a:xfrm>
          <a:prstGeom prst="snip2Diag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l">
              <a:lnSpc>
                <a:spcPct val="150000"/>
              </a:lnSpc>
            </a:pPr>
            <a:r>
              <a:rPr lang="en-US" altLang="zh-CN" sz="1000">
                <a:solidFill>
                  <a:schemeClr val="bg1"/>
                </a:solidFill>
                <a:sym typeface="+mn-ea"/>
              </a:rPr>
              <a:t>orderId:2</a:t>
            </a:r>
            <a:endParaRPr lang="en-US" altLang="zh-CN" sz="1000">
              <a:solidFill>
                <a:schemeClr val="bg1"/>
              </a:solidFill>
            </a:endParaRPr>
          </a:p>
          <a:p>
            <a:pPr algn="l">
              <a:lnSpc>
                <a:spcPct val="150000"/>
              </a:lnSpc>
            </a:pPr>
            <a:r>
              <a:rPr lang="en-US" altLang="zh-CN" sz="1000">
                <a:solidFill>
                  <a:schemeClr val="bg1"/>
                </a:solidFill>
                <a:sym typeface="+mn-ea"/>
              </a:rPr>
              <a:t>eventId:0</a:t>
            </a:r>
            <a:endParaRPr lang="en-US" altLang="zh-CN" sz="1000">
              <a:solidFill>
                <a:schemeClr val="bg1"/>
              </a:solidFill>
            </a:endParaRPr>
          </a:p>
          <a:p>
            <a:pPr algn="l">
              <a:lnSpc>
                <a:spcPct val="150000"/>
              </a:lnSpc>
            </a:pPr>
            <a:r>
              <a:rPr lang="en-US" altLang="zh-CN" sz="1000">
                <a:solidFill>
                  <a:schemeClr val="bg1"/>
                </a:solidFill>
                <a:sym typeface="+mn-ea"/>
              </a:rPr>
              <a:t>eventType:</a:t>
            </a:r>
            <a:r>
              <a:rPr lang="zh-CN" altLang="en-US" sz="1000">
                <a:solidFill>
                  <a:schemeClr val="bg1"/>
                </a:solidFill>
                <a:sym typeface="+mn-ea"/>
              </a:rPr>
              <a:t>订单</a:t>
            </a:r>
            <a:endParaRPr lang="en-US" altLang="zh-CN" sz="1000">
              <a:solidFill>
                <a:schemeClr val="bg1"/>
              </a:solidFill>
            </a:endParaRPr>
          </a:p>
          <a:p>
            <a:pPr algn="l">
              <a:lnSpc>
                <a:spcPct val="150000"/>
              </a:lnSpc>
            </a:pPr>
            <a:r>
              <a:rPr lang="en-US" altLang="zh-CN" sz="1000">
                <a:solidFill>
                  <a:schemeClr val="bg1"/>
                </a:solidFill>
                <a:sym typeface="+mn-ea"/>
              </a:rPr>
              <a:t>data:xxxxx</a:t>
            </a:r>
            <a:endParaRPr lang="en-US" altLang="zh-CN" sz="1000">
              <a:solidFill>
                <a:schemeClr val="bg1"/>
              </a:solidFill>
            </a:endParaRPr>
          </a:p>
          <a:p>
            <a:pPr algn="l">
              <a:lnSpc>
                <a:spcPct val="150000"/>
              </a:lnSpc>
            </a:pPr>
            <a:r>
              <a:rPr lang="en-US" altLang="zh-CN" sz="1000">
                <a:solidFill>
                  <a:srgbClr val="FFFF00"/>
                </a:solidFill>
                <a:sym typeface="+mn-ea"/>
              </a:rPr>
              <a:t>preHash:0</a:t>
            </a:r>
            <a:endParaRPr lang="en-US" altLang="zh-CN" sz="1000">
              <a:solidFill>
                <a:srgbClr val="FFFF00"/>
              </a:solidFill>
              <a:sym typeface="+mn-ea"/>
            </a:endParaRPr>
          </a:p>
        </p:txBody>
      </p:sp>
      <p:sp>
        <p:nvSpPr>
          <p:cNvPr id="8" name="PA-标题1"/>
          <p:cNvSpPr/>
          <p:nvPr>
            <p:custDataLst>
              <p:tags r:id="rId2"/>
            </p:custDataLst>
          </p:nvPr>
        </p:nvSpPr>
        <p:spPr>
          <a:xfrm>
            <a:off x="1818640" y="4179570"/>
            <a:ext cx="1501140" cy="360045"/>
          </a:xfrm>
          <a:prstGeom prst="snip2DiagRect">
            <a:avLst/>
          </a:prstGeom>
          <a:solidFill>
            <a:srgbClr val="4563E3"/>
          </a:solidFill>
          <a:ln w="8373" cap="flat">
            <a:noFill/>
            <a:prstDash val="solid"/>
            <a:miter/>
          </a:ln>
        </p:spPr>
        <p:txBody>
          <a:bodyPr rtlCol="0" anchor="ctr"/>
          <a:p>
            <a:pPr algn="ctr"/>
            <a:r>
              <a:rPr lang="en-US" sz="1300">
                <a:solidFill>
                  <a:schemeClr val="bg1"/>
                </a:solidFill>
                <a:sym typeface="+mn-ea"/>
              </a:rPr>
              <a:t>cxzdfasdfas</a:t>
            </a:r>
            <a:endParaRPr lang="en-US"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sym typeface="+mn-ea"/>
            </a:endParaRPr>
          </a:p>
        </p:txBody>
      </p:sp>
      <p:sp>
        <p:nvSpPr>
          <p:cNvPr id="9" name="PA-标题1"/>
          <p:cNvSpPr/>
          <p:nvPr>
            <p:custDataLst>
              <p:tags r:id="rId3"/>
            </p:custDataLst>
          </p:nvPr>
        </p:nvSpPr>
        <p:spPr>
          <a:xfrm>
            <a:off x="2764790" y="3519805"/>
            <a:ext cx="1501140" cy="360045"/>
          </a:xfrm>
          <a:prstGeom prst="snip2DiagRect">
            <a:avLst/>
          </a:prstGeom>
          <a:solidFill>
            <a:srgbClr val="4563E3"/>
          </a:solidFill>
          <a:ln w="8373" cap="flat">
            <a:noFill/>
            <a:prstDash val="solid"/>
            <a:miter/>
          </a:ln>
        </p:spPr>
        <p:txBody>
          <a:bodyPr rtlCol="0" anchor="ctr"/>
          <a:p>
            <a:pPr algn="ctr"/>
            <a:r>
              <a:rPr lang="en-US" sz="1300">
                <a:solidFill>
                  <a:schemeClr val="bg1"/>
                </a:solidFill>
                <a:sym typeface="+mn-ea"/>
              </a:rPr>
              <a:t>cxzxfasdfa</a:t>
            </a:r>
            <a:endParaRPr lang="en-US"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sym typeface="+mn-ea"/>
            </a:endParaRPr>
          </a:p>
        </p:txBody>
      </p:sp>
      <p:sp>
        <p:nvSpPr>
          <p:cNvPr id="10" name="PA-标题1"/>
          <p:cNvSpPr/>
          <p:nvPr>
            <p:custDataLst>
              <p:tags r:id="rId4"/>
            </p:custDataLst>
          </p:nvPr>
        </p:nvSpPr>
        <p:spPr>
          <a:xfrm>
            <a:off x="3728085" y="4179570"/>
            <a:ext cx="1501140" cy="360045"/>
          </a:xfrm>
          <a:prstGeom prst="snip2DiagRect">
            <a:avLst/>
          </a:prstGeom>
          <a:solidFill>
            <a:srgbClr val="4563E3"/>
          </a:solidFill>
          <a:ln w="8373" cap="flat">
            <a:noFill/>
            <a:prstDash val="solid"/>
            <a:miter/>
          </a:ln>
        </p:spPr>
        <p:txBody>
          <a:bodyPr rtlCol="0" anchor="ctr"/>
          <a:p>
            <a:pPr algn="ctr"/>
            <a:r>
              <a:rPr lang="en-US" sz="1300">
                <a:solidFill>
                  <a:schemeClr val="bg1"/>
                </a:solidFill>
                <a:sym typeface="+mn-ea"/>
              </a:rPr>
              <a:t>cxzxfasdfa</a:t>
            </a:r>
            <a:endParaRPr lang="en-US"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sym typeface="+mn-ea"/>
            </a:endParaRPr>
          </a:p>
        </p:txBody>
      </p:sp>
      <p:sp>
        <p:nvSpPr>
          <p:cNvPr id="11" name="剪去对角的矩形 10"/>
          <p:cNvSpPr/>
          <p:nvPr/>
        </p:nvSpPr>
        <p:spPr>
          <a:xfrm>
            <a:off x="3728085" y="4725035"/>
            <a:ext cx="1501140" cy="1536700"/>
          </a:xfrm>
          <a:prstGeom prst="snip2Diag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l">
              <a:lnSpc>
                <a:spcPct val="150000"/>
              </a:lnSpc>
            </a:pPr>
            <a:r>
              <a:rPr lang="en-US" altLang="zh-CN" sz="1000">
                <a:solidFill>
                  <a:schemeClr val="bg1"/>
                </a:solidFill>
                <a:sym typeface="+mn-ea"/>
              </a:rPr>
              <a:t>orderId:2</a:t>
            </a:r>
            <a:endParaRPr lang="en-US" altLang="zh-CN" sz="1000">
              <a:solidFill>
                <a:schemeClr val="bg1"/>
              </a:solidFill>
            </a:endParaRPr>
          </a:p>
          <a:p>
            <a:pPr algn="l">
              <a:lnSpc>
                <a:spcPct val="150000"/>
              </a:lnSpc>
            </a:pPr>
            <a:r>
              <a:rPr lang="en-US" altLang="zh-CN" sz="1000">
                <a:solidFill>
                  <a:schemeClr val="bg1"/>
                </a:solidFill>
                <a:sym typeface="+mn-ea"/>
              </a:rPr>
              <a:t>eventId:1</a:t>
            </a:r>
            <a:endParaRPr lang="en-US" altLang="zh-CN" sz="1000">
              <a:solidFill>
                <a:schemeClr val="bg1"/>
              </a:solidFill>
            </a:endParaRPr>
          </a:p>
          <a:p>
            <a:pPr algn="l">
              <a:lnSpc>
                <a:spcPct val="150000"/>
              </a:lnSpc>
            </a:pPr>
            <a:r>
              <a:rPr lang="en-US" altLang="zh-CN" sz="1000">
                <a:solidFill>
                  <a:schemeClr val="bg1"/>
                </a:solidFill>
                <a:sym typeface="+mn-ea"/>
              </a:rPr>
              <a:t>eventType:</a:t>
            </a:r>
            <a:r>
              <a:rPr lang="zh-CN" altLang="en-US" sz="1000">
                <a:solidFill>
                  <a:schemeClr val="bg1"/>
                </a:solidFill>
                <a:sym typeface="+mn-ea"/>
              </a:rPr>
              <a:t>物流</a:t>
            </a:r>
            <a:endParaRPr lang="en-US" altLang="zh-CN" sz="1000">
              <a:solidFill>
                <a:schemeClr val="bg1"/>
              </a:solidFill>
            </a:endParaRPr>
          </a:p>
          <a:p>
            <a:pPr algn="l">
              <a:lnSpc>
                <a:spcPct val="150000"/>
              </a:lnSpc>
            </a:pPr>
            <a:r>
              <a:rPr lang="en-US" altLang="zh-CN" sz="1000">
                <a:solidFill>
                  <a:schemeClr val="bg1"/>
                </a:solidFill>
                <a:sym typeface="+mn-ea"/>
              </a:rPr>
              <a:t>data:xxxxx</a:t>
            </a:r>
            <a:endParaRPr lang="en-US" altLang="zh-CN" sz="1000">
              <a:solidFill>
                <a:schemeClr val="bg1"/>
              </a:solidFill>
            </a:endParaRPr>
          </a:p>
          <a:p>
            <a:pPr algn="l">
              <a:lnSpc>
                <a:spcPct val="150000"/>
              </a:lnSpc>
            </a:pPr>
            <a:r>
              <a:rPr lang="en-US" altLang="zh-CN" sz="1000">
                <a:solidFill>
                  <a:srgbClr val="FFFF00"/>
                </a:solidFill>
                <a:sym typeface="+mn-ea"/>
              </a:rPr>
              <a:t>preHash:</a:t>
            </a:r>
            <a:r>
              <a:rPr lang="en-US" sz="1000">
                <a:solidFill>
                  <a:srgbClr val="FFFF00"/>
                </a:solidFill>
                <a:sym typeface="+mn-ea"/>
              </a:rPr>
              <a:t>cxzdfasdf</a:t>
            </a:r>
            <a:endParaRPr lang="en-US" altLang="zh-CN" sz="1000">
              <a:solidFill>
                <a:srgbClr val="FFFF00"/>
              </a:solidFill>
              <a:sym typeface="+mn-ea"/>
            </a:endParaRPr>
          </a:p>
        </p:txBody>
      </p:sp>
      <p:sp>
        <p:nvSpPr>
          <p:cNvPr id="18" name="剪去对角的矩形 17"/>
          <p:cNvSpPr/>
          <p:nvPr/>
        </p:nvSpPr>
        <p:spPr>
          <a:xfrm>
            <a:off x="5641340" y="4725035"/>
            <a:ext cx="1501140" cy="1536700"/>
          </a:xfrm>
          <a:prstGeom prst="snip2Diag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l">
              <a:lnSpc>
                <a:spcPct val="150000"/>
              </a:lnSpc>
            </a:pPr>
            <a:r>
              <a:rPr lang="en-US" altLang="zh-CN" sz="1000">
                <a:solidFill>
                  <a:schemeClr val="bg1"/>
                </a:solidFill>
                <a:sym typeface="+mn-ea"/>
              </a:rPr>
              <a:t>orderId:2</a:t>
            </a:r>
            <a:endParaRPr lang="en-US" altLang="zh-CN" sz="1000">
              <a:solidFill>
                <a:schemeClr val="bg1"/>
              </a:solidFill>
            </a:endParaRPr>
          </a:p>
          <a:p>
            <a:pPr algn="l">
              <a:lnSpc>
                <a:spcPct val="150000"/>
              </a:lnSpc>
            </a:pPr>
            <a:r>
              <a:rPr lang="en-US" altLang="zh-CN" sz="1000">
                <a:solidFill>
                  <a:schemeClr val="bg1"/>
                </a:solidFill>
                <a:sym typeface="+mn-ea"/>
              </a:rPr>
              <a:t>eventId:2</a:t>
            </a:r>
            <a:endParaRPr lang="en-US" altLang="zh-CN" sz="1000">
              <a:solidFill>
                <a:schemeClr val="bg1"/>
              </a:solidFill>
            </a:endParaRPr>
          </a:p>
          <a:p>
            <a:pPr algn="l">
              <a:lnSpc>
                <a:spcPct val="150000"/>
              </a:lnSpc>
            </a:pPr>
            <a:r>
              <a:rPr lang="en-US" altLang="zh-CN" sz="1000">
                <a:solidFill>
                  <a:schemeClr val="bg1"/>
                </a:solidFill>
                <a:sym typeface="+mn-ea"/>
              </a:rPr>
              <a:t>eventType:</a:t>
            </a:r>
            <a:r>
              <a:rPr lang="zh-CN" altLang="en-US" sz="1000">
                <a:solidFill>
                  <a:schemeClr val="bg1"/>
                </a:solidFill>
                <a:sym typeface="+mn-ea"/>
              </a:rPr>
              <a:t>资金</a:t>
            </a:r>
            <a:endParaRPr lang="en-US" altLang="zh-CN" sz="1000">
              <a:solidFill>
                <a:schemeClr val="bg1"/>
              </a:solidFill>
            </a:endParaRPr>
          </a:p>
          <a:p>
            <a:pPr algn="l">
              <a:lnSpc>
                <a:spcPct val="150000"/>
              </a:lnSpc>
            </a:pPr>
            <a:r>
              <a:rPr lang="en-US" altLang="zh-CN" sz="1000">
                <a:solidFill>
                  <a:schemeClr val="bg1"/>
                </a:solidFill>
                <a:sym typeface="+mn-ea"/>
              </a:rPr>
              <a:t>data:xxxxx</a:t>
            </a:r>
            <a:endParaRPr lang="en-US" altLang="zh-CN" sz="1000">
              <a:solidFill>
                <a:schemeClr val="bg1"/>
              </a:solidFill>
            </a:endParaRPr>
          </a:p>
          <a:p>
            <a:pPr algn="l">
              <a:lnSpc>
                <a:spcPct val="150000"/>
              </a:lnSpc>
            </a:pPr>
            <a:r>
              <a:rPr lang="en-US" altLang="zh-CN" sz="1000">
                <a:solidFill>
                  <a:srgbClr val="FFFF00"/>
                </a:solidFill>
                <a:sym typeface="+mn-ea"/>
              </a:rPr>
              <a:t>preHash:</a:t>
            </a:r>
            <a:r>
              <a:rPr lang="en-US" sz="1000">
                <a:solidFill>
                  <a:srgbClr val="FFFF00"/>
                </a:solidFill>
                <a:sym typeface="+mn-ea"/>
              </a:rPr>
              <a:t>cxzxfasdf</a:t>
            </a:r>
            <a:endParaRPr lang="en-US" altLang="zh-CN" sz="1000">
              <a:solidFill>
                <a:srgbClr val="FFFF00"/>
              </a:solidFill>
              <a:sym typeface="+mn-ea"/>
            </a:endParaRPr>
          </a:p>
        </p:txBody>
      </p:sp>
      <p:sp>
        <p:nvSpPr>
          <p:cNvPr id="19" name="PA-标题1"/>
          <p:cNvSpPr/>
          <p:nvPr>
            <p:custDataLst>
              <p:tags r:id="rId5"/>
            </p:custDataLst>
          </p:nvPr>
        </p:nvSpPr>
        <p:spPr>
          <a:xfrm>
            <a:off x="5641340" y="4179570"/>
            <a:ext cx="1501140" cy="360045"/>
          </a:xfrm>
          <a:prstGeom prst="snip2DiagRect">
            <a:avLst/>
          </a:prstGeom>
          <a:solidFill>
            <a:srgbClr val="4563E3"/>
          </a:solidFill>
          <a:ln w="8373" cap="flat">
            <a:noFill/>
            <a:prstDash val="solid"/>
            <a:miter/>
          </a:ln>
        </p:spPr>
        <p:txBody>
          <a:bodyPr rtlCol="0" anchor="ctr"/>
          <a:p>
            <a:pPr algn="ctr"/>
            <a:r>
              <a:rPr lang="en-US" sz="1300">
                <a:solidFill>
                  <a:schemeClr val="bg1"/>
                </a:solidFill>
                <a:sym typeface="+mn-ea"/>
              </a:rPr>
              <a:t>cxzcfasdaw</a:t>
            </a:r>
            <a:endParaRPr lang="en-US"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sym typeface="+mn-ea"/>
            </a:endParaRPr>
          </a:p>
        </p:txBody>
      </p:sp>
      <p:sp>
        <p:nvSpPr>
          <p:cNvPr id="20" name="PA-标题1"/>
          <p:cNvSpPr/>
          <p:nvPr>
            <p:custDataLst>
              <p:tags r:id="rId6"/>
            </p:custDataLst>
          </p:nvPr>
        </p:nvSpPr>
        <p:spPr>
          <a:xfrm>
            <a:off x="6587490" y="3519805"/>
            <a:ext cx="1501140" cy="360045"/>
          </a:xfrm>
          <a:prstGeom prst="snip2DiagRect">
            <a:avLst/>
          </a:prstGeom>
          <a:solidFill>
            <a:srgbClr val="4563E3"/>
          </a:solidFill>
          <a:ln w="8373" cap="flat">
            <a:noFill/>
            <a:prstDash val="solid"/>
            <a:miter/>
          </a:ln>
        </p:spPr>
        <p:txBody>
          <a:bodyPr rtlCol="0" anchor="ctr"/>
          <a:p>
            <a:pPr algn="ctr"/>
            <a:r>
              <a:rPr lang="en-US" sz="1300">
                <a:solidFill>
                  <a:schemeClr val="bg1"/>
                </a:solidFill>
                <a:sym typeface="+mn-ea"/>
              </a:rPr>
              <a:t>cxzcfasdaw</a:t>
            </a:r>
            <a:endParaRPr lang="en-US"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sym typeface="+mn-ea"/>
            </a:endParaRPr>
          </a:p>
        </p:txBody>
      </p:sp>
      <p:sp>
        <p:nvSpPr>
          <p:cNvPr id="21" name="PA-标题1"/>
          <p:cNvSpPr/>
          <p:nvPr>
            <p:custDataLst>
              <p:tags r:id="rId7"/>
            </p:custDataLst>
          </p:nvPr>
        </p:nvSpPr>
        <p:spPr>
          <a:xfrm>
            <a:off x="7550785" y="4179570"/>
            <a:ext cx="1501140" cy="360045"/>
          </a:xfrm>
          <a:prstGeom prst="snip2DiagRect">
            <a:avLst/>
          </a:prstGeom>
          <a:solidFill>
            <a:srgbClr val="4563E3"/>
          </a:solidFill>
          <a:ln w="8373" cap="flat">
            <a:noFill/>
            <a:prstDash val="solid"/>
            <a:miter/>
          </a:ln>
        </p:spPr>
        <p:txBody>
          <a:bodyPr rtlCol="0" anchor="ctr"/>
          <a:p>
            <a:pPr algn="ctr"/>
            <a:r>
              <a:rPr lang="en-US" sz="1300">
                <a:solidFill>
                  <a:schemeClr val="bg1"/>
                </a:solidFill>
                <a:sym typeface="+mn-ea"/>
              </a:rPr>
              <a:t>xcsdfasd</a:t>
            </a:r>
            <a:endParaRPr lang="en-US"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sym typeface="+mn-ea"/>
            </a:endParaRPr>
          </a:p>
        </p:txBody>
      </p:sp>
      <p:sp>
        <p:nvSpPr>
          <p:cNvPr id="22" name="剪去对角的矩形 21"/>
          <p:cNvSpPr/>
          <p:nvPr/>
        </p:nvSpPr>
        <p:spPr>
          <a:xfrm>
            <a:off x="7550785" y="4725035"/>
            <a:ext cx="1501140" cy="1536700"/>
          </a:xfrm>
          <a:prstGeom prst="snip2Diag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l">
              <a:lnSpc>
                <a:spcPct val="150000"/>
              </a:lnSpc>
            </a:pPr>
            <a:r>
              <a:rPr lang="en-US" altLang="zh-CN" sz="1000">
                <a:solidFill>
                  <a:schemeClr val="bg1"/>
                </a:solidFill>
                <a:sym typeface="+mn-ea"/>
              </a:rPr>
              <a:t>orderId:2</a:t>
            </a:r>
            <a:endParaRPr lang="en-US" altLang="zh-CN" sz="1000">
              <a:solidFill>
                <a:schemeClr val="bg1"/>
              </a:solidFill>
            </a:endParaRPr>
          </a:p>
          <a:p>
            <a:pPr algn="l">
              <a:lnSpc>
                <a:spcPct val="150000"/>
              </a:lnSpc>
            </a:pPr>
            <a:r>
              <a:rPr lang="en-US" altLang="zh-CN" sz="1000">
                <a:solidFill>
                  <a:schemeClr val="bg1"/>
                </a:solidFill>
                <a:sym typeface="+mn-ea"/>
              </a:rPr>
              <a:t>eventId:3</a:t>
            </a:r>
            <a:endParaRPr lang="en-US" altLang="zh-CN" sz="1000">
              <a:solidFill>
                <a:schemeClr val="bg1"/>
              </a:solidFill>
            </a:endParaRPr>
          </a:p>
          <a:p>
            <a:pPr algn="l">
              <a:lnSpc>
                <a:spcPct val="150000"/>
              </a:lnSpc>
            </a:pPr>
            <a:r>
              <a:rPr lang="en-US" altLang="zh-CN" sz="1000">
                <a:solidFill>
                  <a:schemeClr val="bg1"/>
                </a:solidFill>
                <a:sym typeface="+mn-ea"/>
              </a:rPr>
              <a:t>eventType:</a:t>
            </a:r>
            <a:r>
              <a:rPr lang="zh-CN" altLang="en-US" sz="1000">
                <a:solidFill>
                  <a:schemeClr val="bg1"/>
                </a:solidFill>
                <a:sym typeface="+mn-ea"/>
              </a:rPr>
              <a:t>物流</a:t>
            </a:r>
            <a:endParaRPr lang="en-US" altLang="zh-CN" sz="1000">
              <a:solidFill>
                <a:schemeClr val="bg1"/>
              </a:solidFill>
            </a:endParaRPr>
          </a:p>
          <a:p>
            <a:pPr algn="l">
              <a:lnSpc>
                <a:spcPct val="150000"/>
              </a:lnSpc>
            </a:pPr>
            <a:r>
              <a:rPr lang="en-US" altLang="zh-CN" sz="1000">
                <a:solidFill>
                  <a:schemeClr val="bg1"/>
                </a:solidFill>
                <a:sym typeface="+mn-ea"/>
              </a:rPr>
              <a:t>data:xxxxx</a:t>
            </a:r>
            <a:endParaRPr lang="en-US" altLang="zh-CN" sz="1000">
              <a:solidFill>
                <a:schemeClr val="bg1"/>
              </a:solidFill>
            </a:endParaRPr>
          </a:p>
          <a:p>
            <a:pPr algn="l">
              <a:lnSpc>
                <a:spcPct val="150000"/>
              </a:lnSpc>
            </a:pPr>
            <a:r>
              <a:rPr lang="en-US" altLang="zh-CN" sz="1000">
                <a:solidFill>
                  <a:srgbClr val="FFFF00"/>
                </a:solidFill>
                <a:sym typeface="+mn-ea"/>
              </a:rPr>
              <a:t>preHash:</a:t>
            </a:r>
            <a:r>
              <a:rPr lang="en-US" sz="1000">
                <a:solidFill>
                  <a:srgbClr val="FFFF00"/>
                </a:solidFill>
                <a:sym typeface="+mn-ea"/>
              </a:rPr>
              <a:t>cxzcfasd</a:t>
            </a:r>
            <a:endParaRPr lang="en-US" altLang="zh-CN" sz="1000">
              <a:solidFill>
                <a:srgbClr val="FFFF00"/>
              </a:solidFill>
              <a:sym typeface="+mn-ea"/>
            </a:endParaRPr>
          </a:p>
        </p:txBody>
      </p:sp>
      <p:sp>
        <p:nvSpPr>
          <p:cNvPr id="26" name="文本框 25"/>
          <p:cNvSpPr txBox="1"/>
          <p:nvPr/>
        </p:nvSpPr>
        <p:spPr>
          <a:xfrm>
            <a:off x="2695575" y="6360795"/>
            <a:ext cx="685800" cy="229870"/>
          </a:xfrm>
          <a:prstGeom prst="rect">
            <a:avLst/>
          </a:prstGeom>
          <a:noFill/>
        </p:spPr>
        <p:txBody>
          <a:bodyPr wrap="none" rtlCol="0">
            <a:spAutoFit/>
          </a:bodyPr>
          <a:p>
            <a:r>
              <a:rPr lang="zh-CN" altLang="en-US" sz="900">
                <a:solidFill>
                  <a:srgbClr val="31ECC3"/>
                </a:solidFill>
                <a:latin typeface="微软雅黑" panose="020B0503020204020204" charset="-122"/>
                <a:ea typeface="微软雅黑" panose="020B0503020204020204" charset="-122"/>
              </a:rPr>
              <a:t>计算</a:t>
            </a:r>
            <a:r>
              <a:rPr lang="en-US" altLang="zh-CN" sz="900">
                <a:solidFill>
                  <a:srgbClr val="31ECC3"/>
                </a:solidFill>
                <a:latin typeface="微软雅黑" panose="020B0503020204020204" charset="-122"/>
                <a:ea typeface="微软雅黑" panose="020B0503020204020204" charset="-122"/>
              </a:rPr>
              <a:t>Hash</a:t>
            </a:r>
            <a:endParaRPr lang="en-US" altLang="zh-CN" sz="900">
              <a:solidFill>
                <a:srgbClr val="31ECC3"/>
              </a:solidFill>
              <a:latin typeface="微软雅黑" panose="020B0503020204020204" charset="-122"/>
              <a:ea typeface="微软雅黑" panose="020B0503020204020204" charset="-122"/>
            </a:endParaRPr>
          </a:p>
        </p:txBody>
      </p:sp>
      <p:cxnSp>
        <p:nvCxnSpPr>
          <p:cNvPr id="31" name="直接箭头连接符 30"/>
          <p:cNvCxnSpPr/>
          <p:nvPr/>
        </p:nvCxnSpPr>
        <p:spPr>
          <a:xfrm>
            <a:off x="8307070" y="4539615"/>
            <a:ext cx="3175" cy="197485"/>
          </a:xfrm>
          <a:prstGeom prst="straightConnector1">
            <a:avLst/>
          </a:prstGeom>
          <a:ln w="6350">
            <a:solidFill>
              <a:srgbClr val="31ECC3"/>
            </a:solidFill>
            <a:headEnd type="triangle" w="lg" len="med"/>
            <a:tailEnd type="diamond" w="med" len="med"/>
          </a:ln>
        </p:spPr>
        <p:style>
          <a:lnRef idx="1">
            <a:schemeClr val="accent1"/>
          </a:lnRef>
          <a:fillRef idx="0">
            <a:schemeClr val="accent1"/>
          </a:fillRef>
          <a:effectRef idx="0">
            <a:schemeClr val="accent1"/>
          </a:effectRef>
          <a:fontRef idx="minor">
            <a:schemeClr val="tx1"/>
          </a:fontRef>
        </p:style>
      </p:cxnSp>
      <p:cxnSp>
        <p:nvCxnSpPr>
          <p:cNvPr id="32" name="肘形连接符 31"/>
          <p:cNvCxnSpPr/>
          <p:nvPr/>
        </p:nvCxnSpPr>
        <p:spPr>
          <a:xfrm rot="16200000">
            <a:off x="2892425" y="3565525"/>
            <a:ext cx="299720" cy="946150"/>
          </a:xfrm>
          <a:prstGeom prst="bentConnector3">
            <a:avLst>
              <a:gd name="adj1" fmla="val 50000"/>
            </a:avLst>
          </a:prstGeom>
          <a:ln>
            <a:solidFill>
              <a:srgbClr val="31ECC3"/>
            </a:solidFill>
            <a:headEnd type="diamond"/>
            <a:tailEnd type="triangle" w="lg" len="med"/>
          </a:ln>
        </p:spPr>
        <p:style>
          <a:lnRef idx="1">
            <a:schemeClr val="accent1"/>
          </a:lnRef>
          <a:fillRef idx="0">
            <a:schemeClr val="accent1"/>
          </a:fillRef>
          <a:effectRef idx="0">
            <a:schemeClr val="accent1"/>
          </a:effectRef>
          <a:fontRef idx="minor">
            <a:schemeClr val="tx1"/>
          </a:fontRef>
        </p:style>
      </p:cxnSp>
      <p:cxnSp>
        <p:nvCxnSpPr>
          <p:cNvPr id="34" name="肘形连接符 33"/>
          <p:cNvCxnSpPr>
            <a:stCxn id="10" idx="3"/>
          </p:cNvCxnSpPr>
          <p:nvPr/>
        </p:nvCxnSpPr>
        <p:spPr>
          <a:xfrm rot="16200000" flipV="1">
            <a:off x="3925570" y="3627120"/>
            <a:ext cx="142875" cy="962025"/>
          </a:xfrm>
          <a:prstGeom prst="bentConnector2">
            <a:avLst/>
          </a:prstGeom>
          <a:ln>
            <a:solidFill>
              <a:srgbClr val="31ECC3"/>
            </a:solidFill>
            <a:headEnd type="diamond"/>
          </a:ln>
        </p:spPr>
        <p:style>
          <a:lnRef idx="1">
            <a:schemeClr val="accent1"/>
          </a:lnRef>
          <a:fillRef idx="0">
            <a:schemeClr val="accent1"/>
          </a:fillRef>
          <a:effectRef idx="0">
            <a:schemeClr val="accent1"/>
          </a:effectRef>
          <a:fontRef idx="minor">
            <a:schemeClr val="tx1"/>
          </a:fontRef>
        </p:style>
      </p:cxnSp>
      <p:sp>
        <p:nvSpPr>
          <p:cNvPr id="39" name="PA-标题1"/>
          <p:cNvSpPr/>
          <p:nvPr>
            <p:custDataLst>
              <p:tags r:id="rId8"/>
            </p:custDataLst>
          </p:nvPr>
        </p:nvSpPr>
        <p:spPr>
          <a:xfrm>
            <a:off x="2765425" y="2636520"/>
            <a:ext cx="1501140" cy="360045"/>
          </a:xfrm>
          <a:prstGeom prst="snip2DiagRect">
            <a:avLst/>
          </a:prstGeom>
          <a:solidFill>
            <a:srgbClr val="2B46C2"/>
          </a:solidFill>
          <a:ln w="8373" cap="flat">
            <a:noFill/>
            <a:prstDash val="solid"/>
            <a:miter/>
          </a:ln>
        </p:spPr>
        <p:txBody>
          <a:bodyPr rtlCol="0" anchor="ctr"/>
          <a:p>
            <a:pPr algn="ctr"/>
            <a:r>
              <a:rPr lang="en-US" sz="1300">
                <a:solidFill>
                  <a:schemeClr val="bg1"/>
                </a:solidFill>
                <a:sym typeface="+mn-ea"/>
              </a:rPr>
              <a:t>cxzdfasdfas</a:t>
            </a:r>
            <a:endParaRPr lang="en-US"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sym typeface="+mn-ea"/>
            </a:endParaRPr>
          </a:p>
        </p:txBody>
      </p:sp>
      <p:sp>
        <p:nvSpPr>
          <p:cNvPr id="40" name="PA-标题1"/>
          <p:cNvSpPr/>
          <p:nvPr>
            <p:custDataLst>
              <p:tags r:id="rId9"/>
            </p:custDataLst>
          </p:nvPr>
        </p:nvSpPr>
        <p:spPr>
          <a:xfrm>
            <a:off x="3711575" y="1957705"/>
            <a:ext cx="1501140" cy="360045"/>
          </a:xfrm>
          <a:prstGeom prst="snip2DiagRect">
            <a:avLst/>
          </a:prstGeom>
          <a:solidFill>
            <a:srgbClr val="2B46C2"/>
          </a:solidFill>
          <a:ln w="8373" cap="flat">
            <a:noFill/>
            <a:prstDash val="solid"/>
            <a:miter/>
          </a:ln>
        </p:spPr>
        <p:txBody>
          <a:bodyPr rtlCol="0" anchor="ctr"/>
          <a:p>
            <a:pPr algn="ctr"/>
            <a:r>
              <a:rPr lang="en-US" altLang="zh-CN" sz="1300">
                <a:solidFill>
                  <a:schemeClr val="bg1"/>
                </a:solidFill>
                <a:sym typeface="+mn-ea"/>
              </a:rPr>
              <a:t>sdafsdax</a:t>
            </a:r>
            <a:endParaRPr lang="en-US" altLang="zh-CN"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sym typeface="+mn-ea"/>
            </a:endParaRPr>
          </a:p>
        </p:txBody>
      </p:sp>
      <p:sp>
        <p:nvSpPr>
          <p:cNvPr id="41" name="PA-标题1"/>
          <p:cNvSpPr/>
          <p:nvPr>
            <p:custDataLst>
              <p:tags r:id="rId10"/>
            </p:custDataLst>
          </p:nvPr>
        </p:nvSpPr>
        <p:spPr>
          <a:xfrm>
            <a:off x="4674870" y="2636520"/>
            <a:ext cx="1501140" cy="360045"/>
          </a:xfrm>
          <a:prstGeom prst="snip2DiagRect">
            <a:avLst/>
          </a:prstGeom>
          <a:solidFill>
            <a:srgbClr val="2B46C2"/>
          </a:solidFill>
          <a:ln w="8373" cap="flat">
            <a:noFill/>
            <a:prstDash val="solid"/>
            <a:miter/>
          </a:ln>
        </p:spPr>
        <p:txBody>
          <a:bodyPr rtlCol="0" anchor="ctr"/>
          <a:p>
            <a:pPr algn="ctr"/>
            <a:r>
              <a:rPr lang="en-US" sz="1300">
                <a:solidFill>
                  <a:schemeClr val="bg1"/>
                </a:solidFill>
                <a:sym typeface="+mn-ea"/>
              </a:rPr>
              <a:t>cxzxfasdfa</a:t>
            </a:r>
            <a:endParaRPr lang="en-US"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sym typeface="+mn-ea"/>
            </a:endParaRPr>
          </a:p>
        </p:txBody>
      </p:sp>
      <p:cxnSp>
        <p:nvCxnSpPr>
          <p:cNvPr id="44" name="肘形连接符 43"/>
          <p:cNvCxnSpPr/>
          <p:nvPr/>
        </p:nvCxnSpPr>
        <p:spPr>
          <a:xfrm rot="16200000">
            <a:off x="3835400" y="2004060"/>
            <a:ext cx="318770" cy="946150"/>
          </a:xfrm>
          <a:prstGeom prst="bentConnector3">
            <a:avLst>
              <a:gd name="adj1" fmla="val 50000"/>
            </a:avLst>
          </a:prstGeom>
          <a:ln>
            <a:solidFill>
              <a:schemeClr val="bg1"/>
            </a:solidFill>
            <a:headEnd type="diamond"/>
            <a:tailEnd type="triangle" w="lg" len="med"/>
          </a:ln>
        </p:spPr>
        <p:style>
          <a:lnRef idx="1">
            <a:schemeClr val="accent1"/>
          </a:lnRef>
          <a:fillRef idx="0">
            <a:schemeClr val="accent1"/>
          </a:fillRef>
          <a:effectRef idx="0">
            <a:schemeClr val="accent1"/>
          </a:effectRef>
          <a:fontRef idx="minor">
            <a:schemeClr val="tx1"/>
          </a:fontRef>
        </p:style>
      </p:cxnSp>
      <p:cxnSp>
        <p:nvCxnSpPr>
          <p:cNvPr id="45" name="肘形连接符 44"/>
          <p:cNvCxnSpPr/>
          <p:nvPr/>
        </p:nvCxnSpPr>
        <p:spPr>
          <a:xfrm rot="16200000" flipV="1">
            <a:off x="4867275" y="2072640"/>
            <a:ext cx="159385" cy="967740"/>
          </a:xfrm>
          <a:prstGeom prst="bentConnector2">
            <a:avLst/>
          </a:prstGeom>
          <a:ln>
            <a:solidFill>
              <a:schemeClr val="bg1"/>
            </a:solidFill>
            <a:headEnd type="diamond"/>
          </a:ln>
        </p:spPr>
        <p:style>
          <a:lnRef idx="1">
            <a:schemeClr val="accent1"/>
          </a:lnRef>
          <a:fillRef idx="0">
            <a:schemeClr val="accent1"/>
          </a:fillRef>
          <a:effectRef idx="0">
            <a:schemeClr val="accent1"/>
          </a:effectRef>
          <a:fontRef idx="minor">
            <a:schemeClr val="tx1"/>
          </a:fontRef>
        </p:style>
      </p:cxnSp>
      <p:sp>
        <p:nvSpPr>
          <p:cNvPr id="47" name="PA-标题1"/>
          <p:cNvSpPr/>
          <p:nvPr>
            <p:custDataLst>
              <p:tags r:id="rId11"/>
            </p:custDataLst>
          </p:nvPr>
        </p:nvSpPr>
        <p:spPr>
          <a:xfrm>
            <a:off x="6685280" y="2636520"/>
            <a:ext cx="1501140" cy="360045"/>
          </a:xfrm>
          <a:prstGeom prst="snip2DiagRect">
            <a:avLst/>
          </a:prstGeom>
          <a:solidFill>
            <a:srgbClr val="2B46C2"/>
          </a:solidFill>
          <a:ln w="8373" cap="flat">
            <a:noFill/>
            <a:prstDash val="solid"/>
            <a:miter/>
          </a:ln>
        </p:spPr>
        <p:txBody>
          <a:bodyPr rtlCol="0" anchor="ctr"/>
          <a:p>
            <a:pPr algn="ctr"/>
            <a:r>
              <a:rPr lang="en-US" sz="1300">
                <a:solidFill>
                  <a:schemeClr val="bg1"/>
                </a:solidFill>
                <a:sym typeface="+mn-ea"/>
              </a:rPr>
              <a:t>cxzcfasdaw</a:t>
            </a:r>
            <a:endParaRPr lang="en-US"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sym typeface="+mn-ea"/>
            </a:endParaRPr>
          </a:p>
        </p:txBody>
      </p:sp>
      <p:sp>
        <p:nvSpPr>
          <p:cNvPr id="48" name="PA-标题1"/>
          <p:cNvSpPr/>
          <p:nvPr>
            <p:custDataLst>
              <p:tags r:id="rId12"/>
            </p:custDataLst>
          </p:nvPr>
        </p:nvSpPr>
        <p:spPr>
          <a:xfrm>
            <a:off x="7631430" y="1957705"/>
            <a:ext cx="1501140" cy="360045"/>
          </a:xfrm>
          <a:prstGeom prst="snip2DiagRect">
            <a:avLst/>
          </a:prstGeom>
          <a:solidFill>
            <a:srgbClr val="2B46C2"/>
          </a:solidFill>
          <a:ln w="8373" cap="flat">
            <a:noFill/>
            <a:prstDash val="solid"/>
            <a:miter/>
          </a:ln>
        </p:spPr>
        <p:txBody>
          <a:bodyPr rtlCol="0" anchor="ctr"/>
          <a:p>
            <a:pPr algn="ctr"/>
            <a:r>
              <a:rPr lang="en-US" sz="1300">
                <a:solidFill>
                  <a:schemeClr val="bg1"/>
                </a:solidFill>
                <a:sym typeface="+mn-ea"/>
              </a:rPr>
              <a:t>gcxzfvsda</a:t>
            </a:r>
            <a:endParaRPr lang="en-US"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sym typeface="+mn-ea"/>
            </a:endParaRPr>
          </a:p>
        </p:txBody>
      </p:sp>
      <p:sp>
        <p:nvSpPr>
          <p:cNvPr id="49" name="PA-标题1"/>
          <p:cNvSpPr/>
          <p:nvPr>
            <p:custDataLst>
              <p:tags r:id="rId13"/>
            </p:custDataLst>
          </p:nvPr>
        </p:nvSpPr>
        <p:spPr>
          <a:xfrm>
            <a:off x="8594725" y="2636520"/>
            <a:ext cx="1501140" cy="360045"/>
          </a:xfrm>
          <a:prstGeom prst="snip2DiagRect">
            <a:avLst/>
          </a:prstGeom>
          <a:solidFill>
            <a:srgbClr val="2B46C2"/>
          </a:solidFill>
          <a:ln w="8373" cap="flat">
            <a:noFill/>
            <a:prstDash val="solid"/>
            <a:miter/>
          </a:ln>
        </p:spPr>
        <p:txBody>
          <a:bodyPr rtlCol="0" anchor="ctr"/>
          <a:p>
            <a:pPr algn="ctr"/>
            <a:r>
              <a:rPr lang="en-US" sz="1300">
                <a:solidFill>
                  <a:schemeClr val="bg1"/>
                </a:solidFill>
                <a:sym typeface="+mn-ea"/>
              </a:rPr>
              <a:t>xcsdfasd</a:t>
            </a:r>
            <a:endParaRPr lang="en-US"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sym typeface="+mn-ea"/>
            </a:endParaRPr>
          </a:p>
        </p:txBody>
      </p:sp>
      <p:cxnSp>
        <p:nvCxnSpPr>
          <p:cNvPr id="50" name="肘形连接符 49"/>
          <p:cNvCxnSpPr/>
          <p:nvPr/>
        </p:nvCxnSpPr>
        <p:spPr>
          <a:xfrm rot="16200000">
            <a:off x="7755255" y="2004060"/>
            <a:ext cx="318770" cy="946150"/>
          </a:xfrm>
          <a:prstGeom prst="bentConnector3">
            <a:avLst>
              <a:gd name="adj1" fmla="val 50000"/>
            </a:avLst>
          </a:prstGeom>
          <a:ln>
            <a:solidFill>
              <a:schemeClr val="bg1"/>
            </a:solidFill>
            <a:headEnd type="diamond"/>
            <a:tailEnd type="triangle" w="lg" len="med"/>
          </a:ln>
        </p:spPr>
        <p:style>
          <a:lnRef idx="1">
            <a:schemeClr val="accent1"/>
          </a:lnRef>
          <a:fillRef idx="0">
            <a:schemeClr val="accent1"/>
          </a:fillRef>
          <a:effectRef idx="0">
            <a:schemeClr val="accent1"/>
          </a:effectRef>
          <a:fontRef idx="minor">
            <a:schemeClr val="tx1"/>
          </a:fontRef>
        </p:style>
      </p:cxnSp>
      <p:cxnSp>
        <p:nvCxnSpPr>
          <p:cNvPr id="52" name="肘形连接符 51"/>
          <p:cNvCxnSpPr/>
          <p:nvPr/>
        </p:nvCxnSpPr>
        <p:spPr>
          <a:xfrm rot="16200000" flipV="1">
            <a:off x="8787130" y="2072640"/>
            <a:ext cx="159385" cy="967740"/>
          </a:xfrm>
          <a:prstGeom prst="bentConnector2">
            <a:avLst/>
          </a:prstGeom>
          <a:ln>
            <a:solidFill>
              <a:schemeClr val="bg1"/>
            </a:solidFill>
            <a:headEnd type="diamond"/>
          </a:ln>
        </p:spPr>
        <p:style>
          <a:lnRef idx="1">
            <a:schemeClr val="accent1"/>
          </a:lnRef>
          <a:fillRef idx="0">
            <a:schemeClr val="accent1"/>
          </a:fillRef>
          <a:effectRef idx="0">
            <a:schemeClr val="accent1"/>
          </a:effectRef>
          <a:fontRef idx="minor">
            <a:schemeClr val="tx1"/>
          </a:fontRef>
        </p:style>
      </p:cxnSp>
      <p:sp>
        <p:nvSpPr>
          <p:cNvPr id="53" name="PA-标题1"/>
          <p:cNvSpPr/>
          <p:nvPr>
            <p:custDataLst>
              <p:tags r:id="rId14"/>
            </p:custDataLst>
          </p:nvPr>
        </p:nvSpPr>
        <p:spPr>
          <a:xfrm>
            <a:off x="5563235" y="1184910"/>
            <a:ext cx="1501140" cy="360045"/>
          </a:xfrm>
          <a:prstGeom prst="snip2DiagRect">
            <a:avLst/>
          </a:prstGeom>
          <a:solidFill>
            <a:srgbClr val="122C8D"/>
          </a:solidFill>
          <a:ln w="8373" cap="flat">
            <a:noFill/>
            <a:prstDash val="solid"/>
            <a:miter/>
          </a:ln>
        </p:spPr>
        <p:txBody>
          <a:bodyPr rtlCol="0" anchor="ctr"/>
          <a:p>
            <a:pPr algn="ctr"/>
            <a:r>
              <a:rPr lang="en-US" altLang="zh-CN" sz="1300">
                <a:solidFill>
                  <a:schemeClr val="bg1"/>
                </a:solidFill>
                <a:sym typeface="+mn-ea"/>
              </a:rPr>
              <a:t>asdxzlkjsdalk</a:t>
            </a:r>
            <a:endParaRPr lang="en-US" altLang="zh-CN"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sym typeface="+mn-ea"/>
            </a:endParaRPr>
          </a:p>
        </p:txBody>
      </p:sp>
      <p:sp>
        <p:nvSpPr>
          <p:cNvPr id="148" name="文本框 147"/>
          <p:cNvSpPr txBox="1"/>
          <p:nvPr/>
        </p:nvSpPr>
        <p:spPr>
          <a:xfrm>
            <a:off x="5765165" y="904875"/>
            <a:ext cx="1097280" cy="275590"/>
          </a:xfrm>
          <a:prstGeom prst="rect">
            <a:avLst/>
          </a:prstGeom>
          <a:noFill/>
        </p:spPr>
        <p:txBody>
          <a:bodyPr wrap="none" rtlCol="0">
            <a:spAutoFit/>
          </a:bodyPr>
          <a:p>
            <a:r>
              <a:rPr lang="zh-CN" altLang="en-US" sz="1200">
                <a:solidFill>
                  <a:schemeClr val="bg1"/>
                </a:solidFill>
              </a:rPr>
              <a:t>状态树总树根</a:t>
            </a:r>
            <a:endParaRPr lang="zh-CN" altLang="en-US" sz="1200">
              <a:solidFill>
                <a:schemeClr val="bg1"/>
              </a:solidFill>
            </a:endParaRPr>
          </a:p>
        </p:txBody>
      </p:sp>
      <p:cxnSp>
        <p:nvCxnSpPr>
          <p:cNvPr id="54" name="肘形连接符 53"/>
          <p:cNvCxnSpPr>
            <a:stCxn id="9" idx="3"/>
            <a:endCxn id="41" idx="1"/>
          </p:cNvCxnSpPr>
          <p:nvPr/>
        </p:nvCxnSpPr>
        <p:spPr>
          <a:xfrm rot="16200000">
            <a:off x="4208780" y="2303145"/>
            <a:ext cx="523240" cy="1910080"/>
          </a:xfrm>
          <a:prstGeom prst="bentConnector3">
            <a:avLst>
              <a:gd name="adj1" fmla="val 50000"/>
            </a:avLst>
          </a:prstGeom>
          <a:ln>
            <a:solidFill>
              <a:schemeClr val="bg1"/>
            </a:solidFill>
            <a:headEnd type="diamond"/>
            <a:tailEnd type="triangle" w="lg" len="med"/>
          </a:ln>
        </p:spPr>
        <p:style>
          <a:lnRef idx="1">
            <a:schemeClr val="accent1"/>
          </a:lnRef>
          <a:fillRef idx="0">
            <a:schemeClr val="accent1"/>
          </a:fillRef>
          <a:effectRef idx="0">
            <a:schemeClr val="accent1"/>
          </a:effectRef>
          <a:fontRef idx="minor">
            <a:schemeClr val="tx1"/>
          </a:fontRef>
        </p:style>
      </p:cxnSp>
      <p:cxnSp>
        <p:nvCxnSpPr>
          <p:cNvPr id="55" name="肘形连接符 54"/>
          <p:cNvCxnSpPr/>
          <p:nvPr/>
        </p:nvCxnSpPr>
        <p:spPr>
          <a:xfrm rot="16200000" flipV="1">
            <a:off x="6245225" y="2426970"/>
            <a:ext cx="267335" cy="1929130"/>
          </a:xfrm>
          <a:prstGeom prst="bentConnector2">
            <a:avLst/>
          </a:prstGeom>
          <a:ln>
            <a:solidFill>
              <a:schemeClr val="bg1"/>
            </a:solidFill>
            <a:headEnd type="diamond"/>
          </a:ln>
        </p:spPr>
        <p:style>
          <a:lnRef idx="1">
            <a:schemeClr val="accent1"/>
          </a:lnRef>
          <a:fillRef idx="0">
            <a:schemeClr val="accent1"/>
          </a:fillRef>
          <a:effectRef idx="0">
            <a:schemeClr val="accent1"/>
          </a:effectRef>
          <a:fontRef idx="minor">
            <a:schemeClr val="tx1"/>
          </a:fontRef>
        </p:style>
      </p:cxnSp>
      <p:cxnSp>
        <p:nvCxnSpPr>
          <p:cNvPr id="58" name="肘形连接符 57"/>
          <p:cNvCxnSpPr/>
          <p:nvPr/>
        </p:nvCxnSpPr>
        <p:spPr>
          <a:xfrm rot="16200000">
            <a:off x="6721475" y="3564255"/>
            <a:ext cx="299720" cy="946150"/>
          </a:xfrm>
          <a:prstGeom prst="bentConnector3">
            <a:avLst>
              <a:gd name="adj1" fmla="val 50000"/>
            </a:avLst>
          </a:prstGeom>
          <a:ln>
            <a:solidFill>
              <a:srgbClr val="31ECC3"/>
            </a:solidFill>
            <a:headEnd type="diamond"/>
            <a:tailEnd type="triangle" w="lg" len="med"/>
          </a:ln>
        </p:spPr>
        <p:style>
          <a:lnRef idx="1">
            <a:schemeClr val="accent1"/>
          </a:lnRef>
          <a:fillRef idx="0">
            <a:schemeClr val="accent1"/>
          </a:fillRef>
          <a:effectRef idx="0">
            <a:schemeClr val="accent1"/>
          </a:effectRef>
          <a:fontRef idx="minor">
            <a:schemeClr val="tx1"/>
          </a:fontRef>
        </p:style>
      </p:cxnSp>
      <p:cxnSp>
        <p:nvCxnSpPr>
          <p:cNvPr id="62" name="肘形连接符 61"/>
          <p:cNvCxnSpPr/>
          <p:nvPr/>
        </p:nvCxnSpPr>
        <p:spPr>
          <a:xfrm rot="16200000" flipV="1">
            <a:off x="7754620" y="3627120"/>
            <a:ext cx="142875" cy="962025"/>
          </a:xfrm>
          <a:prstGeom prst="bentConnector2">
            <a:avLst/>
          </a:prstGeom>
          <a:ln>
            <a:solidFill>
              <a:srgbClr val="31ECC3"/>
            </a:solidFill>
            <a:headEnd type="diamond"/>
          </a:ln>
        </p:spPr>
        <p:style>
          <a:lnRef idx="1">
            <a:schemeClr val="accent1"/>
          </a:lnRef>
          <a:fillRef idx="0">
            <a:schemeClr val="accent1"/>
          </a:fillRef>
          <a:effectRef idx="0">
            <a:schemeClr val="accent1"/>
          </a:effectRef>
          <a:fontRef idx="minor">
            <a:schemeClr val="tx1"/>
          </a:fontRef>
        </p:style>
      </p:cxnSp>
      <p:cxnSp>
        <p:nvCxnSpPr>
          <p:cNvPr id="63" name="直接箭头连接符 62"/>
          <p:cNvCxnSpPr/>
          <p:nvPr/>
        </p:nvCxnSpPr>
        <p:spPr>
          <a:xfrm>
            <a:off x="6395085" y="4527550"/>
            <a:ext cx="3175" cy="197485"/>
          </a:xfrm>
          <a:prstGeom prst="straightConnector1">
            <a:avLst/>
          </a:prstGeom>
          <a:ln w="6350">
            <a:solidFill>
              <a:srgbClr val="31ECC3"/>
            </a:solidFill>
            <a:headEnd type="triangle" w="lg" len="med"/>
            <a:tailEnd type="diamond" w="med" len="med"/>
          </a:ln>
        </p:spPr>
        <p:style>
          <a:lnRef idx="1">
            <a:schemeClr val="accent1"/>
          </a:lnRef>
          <a:fillRef idx="0">
            <a:schemeClr val="accent1"/>
          </a:fillRef>
          <a:effectRef idx="0">
            <a:schemeClr val="accent1"/>
          </a:effectRef>
          <a:fontRef idx="minor">
            <a:schemeClr val="tx1"/>
          </a:fontRef>
        </p:style>
      </p:cxnSp>
      <p:cxnSp>
        <p:nvCxnSpPr>
          <p:cNvPr id="64" name="直接箭头连接符 63"/>
          <p:cNvCxnSpPr/>
          <p:nvPr/>
        </p:nvCxnSpPr>
        <p:spPr>
          <a:xfrm>
            <a:off x="4474845" y="4527550"/>
            <a:ext cx="3175" cy="197485"/>
          </a:xfrm>
          <a:prstGeom prst="straightConnector1">
            <a:avLst/>
          </a:prstGeom>
          <a:ln w="6350">
            <a:solidFill>
              <a:srgbClr val="31ECC3"/>
            </a:solidFill>
            <a:headEnd type="triangle" w="lg" len="med"/>
            <a:tailEnd type="diamond" w="med" len="med"/>
          </a:ln>
        </p:spPr>
        <p:style>
          <a:lnRef idx="1">
            <a:schemeClr val="accent1"/>
          </a:lnRef>
          <a:fillRef idx="0">
            <a:schemeClr val="accent1"/>
          </a:fillRef>
          <a:effectRef idx="0">
            <a:schemeClr val="accent1"/>
          </a:effectRef>
          <a:fontRef idx="minor">
            <a:schemeClr val="tx1"/>
          </a:fontRef>
        </p:style>
      </p:cxnSp>
      <p:cxnSp>
        <p:nvCxnSpPr>
          <p:cNvPr id="65" name="直接箭头连接符 64"/>
          <p:cNvCxnSpPr/>
          <p:nvPr/>
        </p:nvCxnSpPr>
        <p:spPr>
          <a:xfrm>
            <a:off x="2566035" y="4539615"/>
            <a:ext cx="3175" cy="197485"/>
          </a:xfrm>
          <a:prstGeom prst="straightConnector1">
            <a:avLst/>
          </a:prstGeom>
          <a:ln w="6350">
            <a:solidFill>
              <a:srgbClr val="31ECC3"/>
            </a:solidFill>
            <a:headEnd type="triangle" w="lg" len="med"/>
            <a:tailEnd type="diamond" w="med" len="med"/>
          </a:ln>
        </p:spPr>
        <p:style>
          <a:lnRef idx="1">
            <a:schemeClr val="accent1"/>
          </a:lnRef>
          <a:fillRef idx="0">
            <a:schemeClr val="accent1"/>
          </a:fillRef>
          <a:effectRef idx="0">
            <a:schemeClr val="accent1"/>
          </a:effectRef>
          <a:fontRef idx="minor">
            <a:schemeClr val="tx1"/>
          </a:fontRef>
        </p:style>
      </p:cxnSp>
      <p:cxnSp>
        <p:nvCxnSpPr>
          <p:cNvPr id="67" name="肘形连接符 66"/>
          <p:cNvCxnSpPr>
            <a:stCxn id="40" idx="3"/>
            <a:endCxn id="53" idx="1"/>
          </p:cNvCxnSpPr>
          <p:nvPr/>
        </p:nvCxnSpPr>
        <p:spPr>
          <a:xfrm rot="16200000">
            <a:off x="5181600" y="825500"/>
            <a:ext cx="412750" cy="1851660"/>
          </a:xfrm>
          <a:prstGeom prst="bentConnector3">
            <a:avLst>
              <a:gd name="adj1" fmla="val 50000"/>
            </a:avLst>
          </a:prstGeom>
          <a:ln>
            <a:solidFill>
              <a:schemeClr val="bg1"/>
            </a:solidFill>
            <a:headEnd type="diamond"/>
            <a:tailEnd type="triangle" w="lg" len="med"/>
          </a:ln>
        </p:spPr>
        <p:style>
          <a:lnRef idx="1">
            <a:schemeClr val="accent1"/>
          </a:lnRef>
          <a:fillRef idx="0">
            <a:schemeClr val="accent1"/>
          </a:fillRef>
          <a:effectRef idx="0">
            <a:schemeClr val="accent1"/>
          </a:effectRef>
          <a:fontRef idx="minor">
            <a:schemeClr val="tx1"/>
          </a:fontRef>
        </p:style>
      </p:cxnSp>
      <p:cxnSp>
        <p:nvCxnSpPr>
          <p:cNvPr id="69" name="肘形连接符 68"/>
          <p:cNvCxnSpPr>
            <a:endCxn id="48" idx="3"/>
          </p:cNvCxnSpPr>
          <p:nvPr/>
        </p:nvCxnSpPr>
        <p:spPr>
          <a:xfrm>
            <a:off x="6310630" y="1751330"/>
            <a:ext cx="2071370" cy="206375"/>
          </a:xfrm>
          <a:prstGeom prst="bentConnector2">
            <a:avLst/>
          </a:prstGeom>
          <a:ln>
            <a:solidFill>
              <a:schemeClr val="bg1"/>
            </a:solidFill>
            <a:tailEnd type="diamond"/>
          </a:ln>
        </p:spPr>
        <p:style>
          <a:lnRef idx="1">
            <a:schemeClr val="accent1"/>
          </a:lnRef>
          <a:fillRef idx="0">
            <a:schemeClr val="accent1"/>
          </a:fillRef>
          <a:effectRef idx="0">
            <a:schemeClr val="accent1"/>
          </a:effectRef>
          <a:fontRef idx="minor">
            <a:schemeClr val="tx1"/>
          </a:fontRef>
        </p:style>
      </p:cxnSp>
      <p:cxnSp>
        <p:nvCxnSpPr>
          <p:cNvPr id="5" name="肘形连接符 4"/>
          <p:cNvCxnSpPr/>
          <p:nvPr/>
        </p:nvCxnSpPr>
        <p:spPr>
          <a:xfrm flipV="1">
            <a:off x="2569210" y="5996940"/>
            <a:ext cx="1318260" cy="264795"/>
          </a:xfrm>
          <a:prstGeom prst="bentConnector3">
            <a:avLst>
              <a:gd name="adj1" fmla="val 50048"/>
            </a:avLst>
          </a:prstGeom>
          <a:ln>
            <a:solidFill>
              <a:srgbClr val="31ECC3"/>
            </a:solidFill>
            <a:headEnd type="diamond"/>
            <a:tailEnd type="triangle"/>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4604385" y="6360795"/>
            <a:ext cx="685800" cy="229870"/>
          </a:xfrm>
          <a:prstGeom prst="rect">
            <a:avLst/>
          </a:prstGeom>
          <a:noFill/>
        </p:spPr>
        <p:txBody>
          <a:bodyPr wrap="none" rtlCol="0">
            <a:spAutoFit/>
          </a:bodyPr>
          <a:p>
            <a:r>
              <a:rPr lang="zh-CN" altLang="en-US" sz="900">
                <a:solidFill>
                  <a:srgbClr val="31ECC3"/>
                </a:solidFill>
                <a:latin typeface="微软雅黑" panose="020B0503020204020204" charset="-122"/>
                <a:ea typeface="微软雅黑" panose="020B0503020204020204" charset="-122"/>
              </a:rPr>
              <a:t>计算</a:t>
            </a:r>
            <a:r>
              <a:rPr lang="en-US" altLang="zh-CN" sz="900">
                <a:solidFill>
                  <a:srgbClr val="31ECC3"/>
                </a:solidFill>
                <a:latin typeface="微软雅黑" panose="020B0503020204020204" charset="-122"/>
                <a:ea typeface="微软雅黑" panose="020B0503020204020204" charset="-122"/>
              </a:rPr>
              <a:t>Hash</a:t>
            </a:r>
            <a:endParaRPr lang="en-US" altLang="zh-CN" sz="900">
              <a:solidFill>
                <a:srgbClr val="31ECC3"/>
              </a:solidFill>
              <a:latin typeface="微软雅黑" panose="020B0503020204020204" charset="-122"/>
              <a:ea typeface="微软雅黑" panose="020B0503020204020204" charset="-122"/>
            </a:endParaRPr>
          </a:p>
        </p:txBody>
      </p:sp>
      <p:cxnSp>
        <p:nvCxnSpPr>
          <p:cNvPr id="17" name="肘形连接符 16"/>
          <p:cNvCxnSpPr/>
          <p:nvPr/>
        </p:nvCxnSpPr>
        <p:spPr>
          <a:xfrm flipV="1">
            <a:off x="4485640" y="6014085"/>
            <a:ext cx="1320800" cy="247650"/>
          </a:xfrm>
          <a:prstGeom prst="bentConnector3">
            <a:avLst>
              <a:gd name="adj1" fmla="val 50048"/>
            </a:avLst>
          </a:prstGeom>
          <a:ln>
            <a:solidFill>
              <a:srgbClr val="31ECC3"/>
            </a:solidFill>
            <a:headEnd type="diamond"/>
            <a:tailEnd type="triangle"/>
          </a:ln>
        </p:spPr>
        <p:style>
          <a:lnRef idx="1">
            <a:schemeClr val="accent1"/>
          </a:lnRef>
          <a:fillRef idx="0">
            <a:schemeClr val="accent1"/>
          </a:fillRef>
          <a:effectRef idx="0">
            <a:schemeClr val="accent1"/>
          </a:effectRef>
          <a:fontRef idx="minor">
            <a:schemeClr val="tx1"/>
          </a:fontRef>
        </p:style>
      </p:cxnSp>
      <p:sp>
        <p:nvSpPr>
          <p:cNvPr id="23" name="文本框 22"/>
          <p:cNvSpPr txBox="1"/>
          <p:nvPr/>
        </p:nvSpPr>
        <p:spPr>
          <a:xfrm>
            <a:off x="6528435" y="6360795"/>
            <a:ext cx="685800" cy="229870"/>
          </a:xfrm>
          <a:prstGeom prst="rect">
            <a:avLst/>
          </a:prstGeom>
          <a:noFill/>
        </p:spPr>
        <p:txBody>
          <a:bodyPr wrap="none" rtlCol="0">
            <a:spAutoFit/>
          </a:bodyPr>
          <a:p>
            <a:r>
              <a:rPr lang="zh-CN" altLang="en-US" sz="900">
                <a:solidFill>
                  <a:srgbClr val="31ECC3"/>
                </a:solidFill>
                <a:latin typeface="微软雅黑" panose="020B0503020204020204" charset="-122"/>
                <a:ea typeface="微软雅黑" panose="020B0503020204020204" charset="-122"/>
              </a:rPr>
              <a:t>计算</a:t>
            </a:r>
            <a:r>
              <a:rPr lang="en-US" altLang="zh-CN" sz="900">
                <a:solidFill>
                  <a:srgbClr val="31ECC3"/>
                </a:solidFill>
                <a:latin typeface="微软雅黑" panose="020B0503020204020204" charset="-122"/>
                <a:ea typeface="微软雅黑" panose="020B0503020204020204" charset="-122"/>
              </a:rPr>
              <a:t>Hash</a:t>
            </a:r>
            <a:endParaRPr lang="en-US" altLang="zh-CN" sz="900">
              <a:solidFill>
                <a:srgbClr val="31ECC3"/>
              </a:solidFill>
              <a:latin typeface="微软雅黑" panose="020B0503020204020204" charset="-122"/>
              <a:ea typeface="微软雅黑" panose="020B0503020204020204" charset="-122"/>
            </a:endParaRPr>
          </a:p>
        </p:txBody>
      </p:sp>
      <p:cxnSp>
        <p:nvCxnSpPr>
          <p:cNvPr id="29" name="肘形连接符 28"/>
          <p:cNvCxnSpPr/>
          <p:nvPr/>
        </p:nvCxnSpPr>
        <p:spPr>
          <a:xfrm flipV="1">
            <a:off x="6409690" y="6005195"/>
            <a:ext cx="1298575" cy="256540"/>
          </a:xfrm>
          <a:prstGeom prst="bentConnector3">
            <a:avLst>
              <a:gd name="adj1" fmla="val 50024"/>
            </a:avLst>
          </a:prstGeom>
          <a:ln>
            <a:solidFill>
              <a:srgbClr val="31ECC3"/>
            </a:solidFill>
            <a:headEnd type="diamond"/>
            <a:tailEnd type="triangle"/>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2741295" y="2391410"/>
            <a:ext cx="507365" cy="245110"/>
          </a:xfrm>
          <a:prstGeom prst="rect">
            <a:avLst/>
          </a:prstGeom>
          <a:noFill/>
        </p:spPr>
        <p:txBody>
          <a:bodyPr wrap="none" rtlCol="0">
            <a:spAutoFit/>
          </a:bodyPr>
          <a:p>
            <a:r>
              <a:rPr lang="zh-CN" altLang="en-US" sz="1000">
                <a:solidFill>
                  <a:schemeClr val="bg1"/>
                </a:solidFill>
              </a:rPr>
              <a:t>订单</a:t>
            </a:r>
            <a:r>
              <a:rPr lang="en-US" altLang="zh-CN" sz="1000">
                <a:solidFill>
                  <a:schemeClr val="bg1"/>
                </a:solidFill>
              </a:rPr>
              <a:t>1</a:t>
            </a:r>
            <a:endParaRPr lang="en-US" altLang="zh-CN" sz="1000">
              <a:solidFill>
                <a:schemeClr val="bg1"/>
              </a:solidFill>
            </a:endParaRPr>
          </a:p>
        </p:txBody>
      </p:sp>
      <p:sp>
        <p:nvSpPr>
          <p:cNvPr id="7" name="文本框 6"/>
          <p:cNvSpPr txBox="1"/>
          <p:nvPr/>
        </p:nvSpPr>
        <p:spPr>
          <a:xfrm>
            <a:off x="5563235" y="2391410"/>
            <a:ext cx="507365" cy="245110"/>
          </a:xfrm>
          <a:prstGeom prst="rect">
            <a:avLst/>
          </a:prstGeom>
          <a:noFill/>
        </p:spPr>
        <p:txBody>
          <a:bodyPr wrap="none" rtlCol="0">
            <a:spAutoFit/>
          </a:bodyPr>
          <a:p>
            <a:r>
              <a:rPr lang="zh-CN" altLang="en-US" sz="1000">
                <a:solidFill>
                  <a:schemeClr val="bg1"/>
                </a:solidFill>
              </a:rPr>
              <a:t>订单</a:t>
            </a:r>
            <a:r>
              <a:rPr lang="en-US" altLang="zh-CN" sz="1000">
                <a:solidFill>
                  <a:schemeClr val="bg1"/>
                </a:solidFill>
              </a:rPr>
              <a:t>2</a:t>
            </a:r>
            <a:endParaRPr lang="en-US" altLang="zh-CN" sz="1000">
              <a:solidFill>
                <a:schemeClr val="bg1"/>
              </a:solidFill>
            </a:endParaRPr>
          </a:p>
        </p:txBody>
      </p:sp>
      <p:sp>
        <p:nvSpPr>
          <p:cNvPr id="13" name="文本框 12"/>
          <p:cNvSpPr txBox="1"/>
          <p:nvPr/>
        </p:nvSpPr>
        <p:spPr>
          <a:xfrm>
            <a:off x="6862445" y="2391410"/>
            <a:ext cx="507365" cy="245110"/>
          </a:xfrm>
          <a:prstGeom prst="rect">
            <a:avLst/>
          </a:prstGeom>
          <a:noFill/>
        </p:spPr>
        <p:txBody>
          <a:bodyPr wrap="none" rtlCol="0">
            <a:spAutoFit/>
          </a:bodyPr>
          <a:p>
            <a:r>
              <a:rPr lang="zh-CN" altLang="en-US" sz="1000">
                <a:solidFill>
                  <a:schemeClr val="bg1"/>
                </a:solidFill>
              </a:rPr>
              <a:t>订单</a:t>
            </a:r>
            <a:r>
              <a:rPr lang="en-US" altLang="zh-CN" sz="1000">
                <a:solidFill>
                  <a:schemeClr val="bg1"/>
                </a:solidFill>
              </a:rPr>
              <a:t>3</a:t>
            </a:r>
            <a:endParaRPr lang="en-US" altLang="zh-CN" sz="1000">
              <a:solidFill>
                <a:schemeClr val="bg1"/>
              </a:solidFill>
            </a:endParaRPr>
          </a:p>
        </p:txBody>
      </p:sp>
      <p:sp>
        <p:nvSpPr>
          <p:cNvPr id="14" name="文本框 13"/>
          <p:cNvSpPr txBox="1"/>
          <p:nvPr/>
        </p:nvSpPr>
        <p:spPr>
          <a:xfrm>
            <a:off x="9502775" y="2391410"/>
            <a:ext cx="507365" cy="245110"/>
          </a:xfrm>
          <a:prstGeom prst="rect">
            <a:avLst/>
          </a:prstGeom>
          <a:noFill/>
        </p:spPr>
        <p:txBody>
          <a:bodyPr wrap="none" rtlCol="0">
            <a:spAutoFit/>
          </a:bodyPr>
          <a:p>
            <a:r>
              <a:rPr lang="zh-CN" altLang="en-US" sz="1000">
                <a:solidFill>
                  <a:schemeClr val="bg1"/>
                </a:solidFill>
              </a:rPr>
              <a:t>订单</a:t>
            </a:r>
            <a:r>
              <a:rPr lang="en-US" altLang="zh-CN" sz="1000">
                <a:solidFill>
                  <a:schemeClr val="bg1"/>
                </a:solidFill>
              </a:rPr>
              <a:t>4</a:t>
            </a:r>
            <a:endParaRPr lang="en-US" altLang="zh-CN" sz="1000">
              <a:solidFill>
                <a:schemeClr val="bg1"/>
              </a:solidFill>
            </a:endParaRPr>
          </a:p>
        </p:txBody>
      </p:sp>
    </p:spTree>
    <p:custDataLst>
      <p:tags r:id="rId15"/>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9"/>
                                        </p:tgtEl>
                                        <p:attrNameLst>
                                          <p:attrName>style.visibility</p:attrName>
                                        </p:attrNameLst>
                                      </p:cBhvr>
                                      <p:to>
                                        <p:strVal val="visible"/>
                                      </p:to>
                                    </p:set>
                                    <p:animEffect transition="in" filter="fade">
                                      <p:cBhvr>
                                        <p:cTn id="7"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bldLvl="0" animBg="1"/>
    </p:bldLst>
  </p:timing>
</p:sld>
</file>

<file path=ppt/slides/slide21.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2" name="圆角矩形 1"/>
          <p:cNvSpPr/>
          <p:nvPr/>
        </p:nvSpPr>
        <p:spPr>
          <a:xfrm>
            <a:off x="922655" y="3383915"/>
            <a:ext cx="8862060" cy="3353435"/>
          </a:xfrm>
          <a:prstGeom prst="roundRect">
            <a:avLst>
              <a:gd name="adj" fmla="val 0"/>
            </a:avLst>
          </a:prstGeom>
          <a:solidFill>
            <a:srgbClr val="2B46C2">
              <a:alpha val="20000"/>
            </a:srgbClr>
          </a:solidFill>
          <a:ln w="12700" cmpd="sng">
            <a:solidFill>
              <a:schemeClr val="accent1">
                <a:shade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en-US" altLang="zh-CN" sz="700">
              <a:solidFill>
                <a:schemeClr val="bg1"/>
              </a:solidFill>
            </a:endParaRPr>
          </a:p>
        </p:txBody>
      </p:sp>
      <p:sp>
        <p:nvSpPr>
          <p:cNvPr id="4" name="文本框 3"/>
          <p:cNvSpPr txBox="1"/>
          <p:nvPr/>
        </p:nvSpPr>
        <p:spPr>
          <a:xfrm>
            <a:off x="1036003" y="3412490"/>
            <a:ext cx="1996440" cy="275590"/>
          </a:xfrm>
          <a:prstGeom prst="rect">
            <a:avLst/>
          </a:prstGeom>
          <a:noFill/>
          <a:ln w="12700" cmpd="sng">
            <a:noFill/>
            <a:prstDash val="solid"/>
          </a:ln>
        </p:spPr>
        <p:txBody>
          <a:bodyPr wrap="square" rtlCol="0">
            <a:spAutoFit/>
          </a:bodyPr>
          <a:p>
            <a:pPr algn="l"/>
            <a:r>
              <a:rPr lang="zh-CN" altLang="en-US" sz="1200" b="1">
                <a:solidFill>
                  <a:schemeClr val="tx1"/>
                </a:solidFill>
                <a:latin typeface="微软雅黑" panose="020B0503020204020204" charset="-122"/>
                <a:ea typeface="微软雅黑" panose="020B0503020204020204" charset="-122"/>
                <a:cs typeface="微软雅黑" panose="020B0503020204020204" charset="-122"/>
                <a:sym typeface="+mn-ea"/>
              </a:rPr>
              <a:t>订单</a:t>
            </a:r>
            <a:r>
              <a:rPr lang="en-US" altLang="zh-CN" sz="1200" b="1">
                <a:solidFill>
                  <a:schemeClr val="tx1"/>
                </a:solidFill>
                <a:latin typeface="微软雅黑" panose="020B0503020204020204" charset="-122"/>
                <a:ea typeface="微软雅黑" panose="020B0503020204020204" charset="-122"/>
                <a:cs typeface="微软雅黑" panose="020B0503020204020204" charset="-122"/>
                <a:sym typeface="+mn-ea"/>
              </a:rPr>
              <a:t>2</a:t>
            </a:r>
            <a:r>
              <a:rPr lang="zh-CN" altLang="en-US" sz="1200" b="1">
                <a:solidFill>
                  <a:schemeClr val="tx1"/>
                </a:solidFill>
                <a:latin typeface="微软雅黑" panose="020B0503020204020204" charset="-122"/>
                <a:ea typeface="微软雅黑" panose="020B0503020204020204" charset="-122"/>
                <a:cs typeface="微软雅黑" panose="020B0503020204020204" charset="-122"/>
                <a:sym typeface="+mn-ea"/>
              </a:rPr>
              <a:t>内容</a:t>
            </a:r>
            <a:r>
              <a:rPr lang="en-US" altLang="zh-CN" sz="1200" b="1">
                <a:solidFill>
                  <a:schemeClr val="tx1"/>
                </a:solidFill>
                <a:latin typeface="微软雅黑" panose="020B0503020204020204" charset="-122"/>
                <a:ea typeface="微软雅黑" panose="020B0503020204020204" charset="-122"/>
                <a:cs typeface="微软雅黑" panose="020B0503020204020204" charset="-122"/>
                <a:sym typeface="+mn-ea"/>
              </a:rPr>
              <a:t>merkle</a:t>
            </a:r>
            <a:r>
              <a:rPr lang="zh-CN" altLang="en-US" sz="1200" b="1">
                <a:solidFill>
                  <a:schemeClr val="tx1"/>
                </a:solidFill>
                <a:latin typeface="微软雅黑" panose="020B0503020204020204" charset="-122"/>
                <a:ea typeface="微软雅黑" panose="020B0503020204020204" charset="-122"/>
                <a:cs typeface="微软雅黑" panose="020B0503020204020204" charset="-122"/>
                <a:sym typeface="+mn-ea"/>
              </a:rPr>
              <a:t>树</a:t>
            </a:r>
            <a:endParaRPr lang="zh-CN" altLang="en-US" sz="1200" b="1">
              <a:solidFill>
                <a:schemeClr val="tx1"/>
              </a:solidFill>
              <a:latin typeface="微软雅黑" panose="020B0503020204020204" charset="-122"/>
              <a:ea typeface="微软雅黑" panose="020B0503020204020204" charset="-122"/>
              <a:cs typeface="微软雅黑" panose="020B0503020204020204" charset="-122"/>
              <a:sym typeface="+mn-ea"/>
            </a:endParaRPr>
          </a:p>
        </p:txBody>
      </p:sp>
      <p:sp>
        <p:nvSpPr>
          <p:cNvPr id="12" name="剪去对角的矩形 11"/>
          <p:cNvSpPr/>
          <p:nvPr/>
        </p:nvSpPr>
        <p:spPr>
          <a:xfrm>
            <a:off x="1818640" y="4725035"/>
            <a:ext cx="1501140" cy="1536700"/>
          </a:xfrm>
          <a:prstGeom prst="snip2DiagRect">
            <a:avLst/>
          </a:prstGeom>
          <a:solidFill>
            <a:schemeClr val="accent1">
              <a:lumMod val="75000"/>
              <a:alpha val="50000"/>
            </a:schemeClr>
          </a:solidFill>
          <a:ln w="12700" cmpd="sng">
            <a:solidFill>
              <a:schemeClr val="accent1">
                <a:shade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l">
              <a:lnSpc>
                <a:spcPct val="150000"/>
              </a:lnSpc>
            </a:pPr>
            <a:r>
              <a:rPr lang="en-US" altLang="zh-CN" sz="1000">
                <a:solidFill>
                  <a:schemeClr val="bg1"/>
                </a:solidFill>
                <a:sym typeface="+mn-ea"/>
              </a:rPr>
              <a:t>orderId:2</a:t>
            </a:r>
            <a:endParaRPr lang="en-US" altLang="zh-CN" sz="1000">
              <a:solidFill>
                <a:schemeClr val="bg1"/>
              </a:solidFill>
            </a:endParaRPr>
          </a:p>
          <a:p>
            <a:pPr algn="l">
              <a:lnSpc>
                <a:spcPct val="150000"/>
              </a:lnSpc>
            </a:pPr>
            <a:r>
              <a:rPr lang="en-US" altLang="zh-CN" sz="1000">
                <a:solidFill>
                  <a:schemeClr val="bg1"/>
                </a:solidFill>
                <a:sym typeface="+mn-ea"/>
              </a:rPr>
              <a:t>eventId:0</a:t>
            </a:r>
            <a:endParaRPr lang="en-US" altLang="zh-CN" sz="1000">
              <a:solidFill>
                <a:schemeClr val="bg1"/>
              </a:solidFill>
            </a:endParaRPr>
          </a:p>
          <a:p>
            <a:pPr algn="l">
              <a:lnSpc>
                <a:spcPct val="150000"/>
              </a:lnSpc>
            </a:pPr>
            <a:r>
              <a:rPr lang="en-US" altLang="zh-CN" sz="1000">
                <a:solidFill>
                  <a:schemeClr val="bg1"/>
                </a:solidFill>
                <a:sym typeface="+mn-ea"/>
              </a:rPr>
              <a:t>eventType:</a:t>
            </a:r>
            <a:r>
              <a:rPr lang="zh-CN" altLang="en-US" sz="1000">
                <a:solidFill>
                  <a:schemeClr val="bg1"/>
                </a:solidFill>
                <a:sym typeface="+mn-ea"/>
              </a:rPr>
              <a:t>订单</a:t>
            </a:r>
            <a:endParaRPr lang="en-US" altLang="zh-CN" sz="1000">
              <a:solidFill>
                <a:schemeClr val="bg1"/>
              </a:solidFill>
            </a:endParaRPr>
          </a:p>
          <a:p>
            <a:pPr algn="l">
              <a:lnSpc>
                <a:spcPct val="150000"/>
              </a:lnSpc>
            </a:pPr>
            <a:r>
              <a:rPr lang="en-US" altLang="zh-CN" sz="1000">
                <a:solidFill>
                  <a:schemeClr val="bg1"/>
                </a:solidFill>
                <a:sym typeface="+mn-ea"/>
              </a:rPr>
              <a:t>data:xxxxx</a:t>
            </a:r>
            <a:endParaRPr lang="en-US" altLang="zh-CN" sz="1000">
              <a:solidFill>
                <a:schemeClr val="bg1"/>
              </a:solidFill>
            </a:endParaRPr>
          </a:p>
          <a:p>
            <a:pPr algn="l">
              <a:lnSpc>
                <a:spcPct val="150000"/>
              </a:lnSpc>
            </a:pPr>
            <a:r>
              <a:rPr lang="en-US" altLang="zh-CN" sz="1000">
                <a:solidFill>
                  <a:schemeClr val="bg1"/>
                </a:solidFill>
                <a:sym typeface="+mn-ea"/>
              </a:rPr>
              <a:t>preHash:0</a:t>
            </a:r>
            <a:endParaRPr lang="en-US" altLang="zh-CN" sz="1000">
              <a:solidFill>
                <a:schemeClr val="bg1"/>
              </a:solidFill>
              <a:sym typeface="+mn-ea"/>
            </a:endParaRPr>
          </a:p>
        </p:txBody>
      </p:sp>
      <p:sp>
        <p:nvSpPr>
          <p:cNvPr id="8" name="PA-标题1"/>
          <p:cNvSpPr/>
          <p:nvPr>
            <p:custDataLst>
              <p:tags r:id="rId1"/>
            </p:custDataLst>
          </p:nvPr>
        </p:nvSpPr>
        <p:spPr>
          <a:xfrm>
            <a:off x="1818640" y="4179570"/>
            <a:ext cx="1501140" cy="360045"/>
          </a:xfrm>
          <a:prstGeom prst="snip2DiagRect">
            <a:avLst/>
          </a:prstGeom>
          <a:solidFill>
            <a:srgbClr val="4563E3"/>
          </a:solidFill>
          <a:ln w="12700" cap="flat" cmpd="sng">
            <a:solidFill>
              <a:schemeClr val="accent1">
                <a:shade val="50000"/>
              </a:schemeClr>
            </a:solidFill>
            <a:prstDash val="solid"/>
            <a:miter/>
          </a:ln>
        </p:spPr>
        <p:txBody>
          <a:bodyPr rtlCol="0" anchor="ctr"/>
          <a:p>
            <a:pPr algn="ctr"/>
            <a:r>
              <a:rPr lang="en-US" sz="1300">
                <a:solidFill>
                  <a:schemeClr val="bg1"/>
                </a:solidFill>
                <a:sym typeface="+mn-ea"/>
              </a:rPr>
              <a:t>cxzdfasdfas</a:t>
            </a:r>
            <a:endParaRPr lang="en-US"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sym typeface="+mn-ea"/>
            </a:endParaRPr>
          </a:p>
        </p:txBody>
      </p:sp>
      <p:sp>
        <p:nvSpPr>
          <p:cNvPr id="9" name="PA-标题1"/>
          <p:cNvSpPr/>
          <p:nvPr>
            <p:custDataLst>
              <p:tags r:id="rId2"/>
            </p:custDataLst>
          </p:nvPr>
        </p:nvSpPr>
        <p:spPr>
          <a:xfrm>
            <a:off x="2764790" y="3519805"/>
            <a:ext cx="1501140" cy="360045"/>
          </a:xfrm>
          <a:prstGeom prst="snip2DiagRect">
            <a:avLst/>
          </a:prstGeom>
          <a:solidFill>
            <a:srgbClr val="4563E3"/>
          </a:solidFill>
          <a:ln w="12700" cap="flat" cmpd="sng">
            <a:solidFill>
              <a:schemeClr val="accent1">
                <a:shade val="50000"/>
              </a:schemeClr>
            </a:solidFill>
            <a:prstDash val="solid"/>
            <a:miter/>
          </a:ln>
        </p:spPr>
        <p:txBody>
          <a:bodyPr rtlCol="0" anchor="ctr"/>
          <a:p>
            <a:pPr algn="ctr"/>
            <a:r>
              <a:rPr lang="en-US" sz="1300">
                <a:solidFill>
                  <a:schemeClr val="bg1"/>
                </a:solidFill>
                <a:sym typeface="+mn-ea"/>
              </a:rPr>
              <a:t>cxzxfasdfa</a:t>
            </a:r>
            <a:endParaRPr lang="en-US"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sym typeface="+mn-ea"/>
            </a:endParaRPr>
          </a:p>
        </p:txBody>
      </p:sp>
      <p:sp>
        <p:nvSpPr>
          <p:cNvPr id="10" name="PA-标题1"/>
          <p:cNvSpPr/>
          <p:nvPr>
            <p:custDataLst>
              <p:tags r:id="rId3"/>
            </p:custDataLst>
          </p:nvPr>
        </p:nvSpPr>
        <p:spPr>
          <a:xfrm>
            <a:off x="3728085" y="4179570"/>
            <a:ext cx="1501140" cy="360045"/>
          </a:xfrm>
          <a:prstGeom prst="snip2DiagRect">
            <a:avLst/>
          </a:prstGeom>
          <a:solidFill>
            <a:srgbClr val="4563E3"/>
          </a:solidFill>
          <a:ln w="12700" cap="flat" cmpd="sng">
            <a:solidFill>
              <a:schemeClr val="accent1">
                <a:shade val="50000"/>
              </a:schemeClr>
            </a:solidFill>
            <a:prstDash val="solid"/>
            <a:miter/>
          </a:ln>
        </p:spPr>
        <p:txBody>
          <a:bodyPr rtlCol="0" anchor="ctr"/>
          <a:p>
            <a:pPr algn="ctr"/>
            <a:r>
              <a:rPr lang="en-US" sz="1300">
                <a:solidFill>
                  <a:schemeClr val="bg1"/>
                </a:solidFill>
                <a:sym typeface="+mn-ea"/>
              </a:rPr>
              <a:t>cxzxfasdfa</a:t>
            </a:r>
            <a:endParaRPr lang="en-US"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sym typeface="+mn-ea"/>
            </a:endParaRPr>
          </a:p>
        </p:txBody>
      </p:sp>
      <p:sp>
        <p:nvSpPr>
          <p:cNvPr id="11" name="剪去对角的矩形 10"/>
          <p:cNvSpPr/>
          <p:nvPr/>
        </p:nvSpPr>
        <p:spPr>
          <a:xfrm>
            <a:off x="3728085" y="4725035"/>
            <a:ext cx="1501140" cy="1536700"/>
          </a:xfrm>
          <a:prstGeom prst="snip2DiagRect">
            <a:avLst/>
          </a:prstGeom>
          <a:solidFill>
            <a:schemeClr val="accent1">
              <a:lumMod val="75000"/>
              <a:alpha val="50000"/>
            </a:schemeClr>
          </a:solidFill>
          <a:ln w="12700" cmpd="sng">
            <a:solidFill>
              <a:schemeClr val="accent1">
                <a:shade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l">
              <a:lnSpc>
                <a:spcPct val="150000"/>
              </a:lnSpc>
            </a:pPr>
            <a:r>
              <a:rPr lang="en-US" altLang="zh-CN" sz="1000">
                <a:solidFill>
                  <a:schemeClr val="bg1"/>
                </a:solidFill>
                <a:sym typeface="+mn-ea"/>
              </a:rPr>
              <a:t>orderId:2</a:t>
            </a:r>
            <a:endParaRPr lang="en-US" altLang="zh-CN" sz="1000">
              <a:solidFill>
                <a:schemeClr val="bg1"/>
              </a:solidFill>
            </a:endParaRPr>
          </a:p>
          <a:p>
            <a:pPr algn="l">
              <a:lnSpc>
                <a:spcPct val="150000"/>
              </a:lnSpc>
            </a:pPr>
            <a:r>
              <a:rPr lang="en-US" altLang="zh-CN" sz="1000">
                <a:solidFill>
                  <a:schemeClr val="bg1"/>
                </a:solidFill>
                <a:sym typeface="+mn-ea"/>
              </a:rPr>
              <a:t>eventId:1</a:t>
            </a:r>
            <a:endParaRPr lang="en-US" altLang="zh-CN" sz="1000">
              <a:solidFill>
                <a:schemeClr val="bg1"/>
              </a:solidFill>
            </a:endParaRPr>
          </a:p>
          <a:p>
            <a:pPr algn="l">
              <a:lnSpc>
                <a:spcPct val="150000"/>
              </a:lnSpc>
            </a:pPr>
            <a:r>
              <a:rPr lang="en-US" altLang="zh-CN" sz="1000">
                <a:solidFill>
                  <a:schemeClr val="bg1"/>
                </a:solidFill>
                <a:sym typeface="+mn-ea"/>
              </a:rPr>
              <a:t>eventType:</a:t>
            </a:r>
            <a:r>
              <a:rPr lang="zh-CN" altLang="en-US" sz="1000">
                <a:solidFill>
                  <a:schemeClr val="bg1"/>
                </a:solidFill>
                <a:sym typeface="+mn-ea"/>
              </a:rPr>
              <a:t>物流</a:t>
            </a:r>
            <a:endParaRPr lang="en-US" altLang="zh-CN" sz="1000">
              <a:solidFill>
                <a:schemeClr val="bg1"/>
              </a:solidFill>
            </a:endParaRPr>
          </a:p>
          <a:p>
            <a:pPr algn="l">
              <a:lnSpc>
                <a:spcPct val="150000"/>
              </a:lnSpc>
            </a:pPr>
            <a:r>
              <a:rPr lang="en-US" altLang="zh-CN" sz="1000">
                <a:solidFill>
                  <a:schemeClr val="bg1"/>
                </a:solidFill>
                <a:sym typeface="+mn-ea"/>
              </a:rPr>
              <a:t>data:xxxxx</a:t>
            </a:r>
            <a:endParaRPr lang="en-US" altLang="zh-CN" sz="1000">
              <a:solidFill>
                <a:schemeClr val="bg1"/>
              </a:solidFill>
            </a:endParaRPr>
          </a:p>
          <a:p>
            <a:pPr algn="l">
              <a:lnSpc>
                <a:spcPct val="150000"/>
              </a:lnSpc>
            </a:pPr>
            <a:r>
              <a:rPr lang="en-US" altLang="zh-CN" sz="1000">
                <a:solidFill>
                  <a:schemeClr val="bg1"/>
                </a:solidFill>
                <a:sym typeface="+mn-ea"/>
              </a:rPr>
              <a:t>preHash:</a:t>
            </a:r>
            <a:r>
              <a:rPr lang="en-US" sz="1000">
                <a:solidFill>
                  <a:schemeClr val="bg1"/>
                </a:solidFill>
                <a:sym typeface="+mn-ea"/>
              </a:rPr>
              <a:t>cxzdfasdf</a:t>
            </a:r>
            <a:endParaRPr lang="en-US" altLang="zh-CN" sz="1000">
              <a:solidFill>
                <a:schemeClr val="bg1"/>
              </a:solidFill>
              <a:sym typeface="+mn-ea"/>
            </a:endParaRPr>
          </a:p>
        </p:txBody>
      </p:sp>
      <p:sp>
        <p:nvSpPr>
          <p:cNvPr id="18" name="剪去对角的矩形 17"/>
          <p:cNvSpPr/>
          <p:nvPr/>
        </p:nvSpPr>
        <p:spPr>
          <a:xfrm>
            <a:off x="5641340" y="4725035"/>
            <a:ext cx="1501140" cy="1536700"/>
          </a:xfrm>
          <a:prstGeom prst="snip2DiagRect">
            <a:avLst/>
          </a:prstGeom>
          <a:solidFill>
            <a:schemeClr val="accent1">
              <a:lumMod val="75000"/>
              <a:alpha val="50000"/>
            </a:schemeClr>
          </a:solidFill>
          <a:ln w="12700" cmpd="sng">
            <a:solidFill>
              <a:schemeClr val="accent1">
                <a:shade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l">
              <a:lnSpc>
                <a:spcPct val="150000"/>
              </a:lnSpc>
            </a:pPr>
            <a:r>
              <a:rPr lang="en-US" altLang="zh-CN" sz="1000">
                <a:solidFill>
                  <a:schemeClr val="bg1"/>
                </a:solidFill>
                <a:sym typeface="+mn-ea"/>
              </a:rPr>
              <a:t>orderId:2</a:t>
            </a:r>
            <a:endParaRPr lang="en-US" altLang="zh-CN" sz="1000">
              <a:solidFill>
                <a:schemeClr val="bg1"/>
              </a:solidFill>
            </a:endParaRPr>
          </a:p>
          <a:p>
            <a:pPr algn="l">
              <a:lnSpc>
                <a:spcPct val="150000"/>
              </a:lnSpc>
            </a:pPr>
            <a:r>
              <a:rPr lang="en-US" altLang="zh-CN" sz="1000">
                <a:solidFill>
                  <a:schemeClr val="bg1"/>
                </a:solidFill>
                <a:sym typeface="+mn-ea"/>
              </a:rPr>
              <a:t>eventId:2</a:t>
            </a:r>
            <a:endParaRPr lang="en-US" altLang="zh-CN" sz="1000">
              <a:solidFill>
                <a:schemeClr val="bg1"/>
              </a:solidFill>
            </a:endParaRPr>
          </a:p>
          <a:p>
            <a:pPr algn="l">
              <a:lnSpc>
                <a:spcPct val="150000"/>
              </a:lnSpc>
            </a:pPr>
            <a:r>
              <a:rPr lang="en-US" altLang="zh-CN" sz="1000">
                <a:solidFill>
                  <a:schemeClr val="bg1"/>
                </a:solidFill>
                <a:sym typeface="+mn-ea"/>
              </a:rPr>
              <a:t>eventType:</a:t>
            </a:r>
            <a:r>
              <a:rPr lang="zh-CN" altLang="en-US" sz="1000">
                <a:solidFill>
                  <a:schemeClr val="bg1"/>
                </a:solidFill>
                <a:sym typeface="+mn-ea"/>
              </a:rPr>
              <a:t>资金</a:t>
            </a:r>
            <a:endParaRPr lang="en-US" altLang="zh-CN" sz="1000">
              <a:solidFill>
                <a:schemeClr val="bg1"/>
              </a:solidFill>
            </a:endParaRPr>
          </a:p>
          <a:p>
            <a:pPr algn="l">
              <a:lnSpc>
                <a:spcPct val="150000"/>
              </a:lnSpc>
            </a:pPr>
            <a:r>
              <a:rPr lang="en-US" altLang="zh-CN" sz="1000">
                <a:solidFill>
                  <a:schemeClr val="bg1"/>
                </a:solidFill>
                <a:sym typeface="+mn-ea"/>
              </a:rPr>
              <a:t>data:xxxxx</a:t>
            </a:r>
            <a:endParaRPr lang="en-US" altLang="zh-CN" sz="1000">
              <a:solidFill>
                <a:schemeClr val="bg1"/>
              </a:solidFill>
            </a:endParaRPr>
          </a:p>
          <a:p>
            <a:pPr algn="l">
              <a:lnSpc>
                <a:spcPct val="150000"/>
              </a:lnSpc>
            </a:pPr>
            <a:r>
              <a:rPr lang="en-US" altLang="zh-CN" sz="1000">
                <a:solidFill>
                  <a:schemeClr val="bg1"/>
                </a:solidFill>
                <a:sym typeface="+mn-ea"/>
              </a:rPr>
              <a:t>preHash:</a:t>
            </a:r>
            <a:r>
              <a:rPr lang="en-US" sz="1000">
                <a:solidFill>
                  <a:schemeClr val="bg1"/>
                </a:solidFill>
                <a:sym typeface="+mn-ea"/>
              </a:rPr>
              <a:t>cxzxfasdf</a:t>
            </a:r>
            <a:endParaRPr lang="en-US" altLang="zh-CN" sz="1000">
              <a:solidFill>
                <a:schemeClr val="bg1"/>
              </a:solidFill>
              <a:sym typeface="+mn-ea"/>
            </a:endParaRPr>
          </a:p>
        </p:txBody>
      </p:sp>
      <p:sp>
        <p:nvSpPr>
          <p:cNvPr id="19" name="PA-标题1"/>
          <p:cNvSpPr/>
          <p:nvPr>
            <p:custDataLst>
              <p:tags r:id="rId4"/>
            </p:custDataLst>
          </p:nvPr>
        </p:nvSpPr>
        <p:spPr>
          <a:xfrm>
            <a:off x="5641340" y="4179570"/>
            <a:ext cx="1501140" cy="360045"/>
          </a:xfrm>
          <a:prstGeom prst="snip2DiagRect">
            <a:avLst/>
          </a:prstGeom>
          <a:solidFill>
            <a:srgbClr val="4563E3"/>
          </a:solidFill>
          <a:ln w="12700" cap="flat" cmpd="sng">
            <a:solidFill>
              <a:schemeClr val="accent1">
                <a:shade val="50000"/>
              </a:schemeClr>
            </a:solidFill>
            <a:prstDash val="solid"/>
            <a:miter/>
          </a:ln>
        </p:spPr>
        <p:txBody>
          <a:bodyPr rtlCol="0" anchor="ctr"/>
          <a:p>
            <a:pPr algn="ctr"/>
            <a:r>
              <a:rPr lang="en-US" sz="1300">
                <a:solidFill>
                  <a:schemeClr val="bg1"/>
                </a:solidFill>
                <a:sym typeface="+mn-ea"/>
              </a:rPr>
              <a:t>cxzcfasdaw</a:t>
            </a:r>
            <a:endParaRPr lang="en-US"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sym typeface="+mn-ea"/>
            </a:endParaRPr>
          </a:p>
        </p:txBody>
      </p:sp>
      <p:sp>
        <p:nvSpPr>
          <p:cNvPr id="20" name="PA-标题1"/>
          <p:cNvSpPr/>
          <p:nvPr>
            <p:custDataLst>
              <p:tags r:id="rId5"/>
            </p:custDataLst>
          </p:nvPr>
        </p:nvSpPr>
        <p:spPr>
          <a:xfrm>
            <a:off x="6587490" y="3519805"/>
            <a:ext cx="1501140" cy="360045"/>
          </a:xfrm>
          <a:prstGeom prst="snip2DiagRect">
            <a:avLst/>
          </a:prstGeom>
          <a:solidFill>
            <a:srgbClr val="4563E3"/>
          </a:solidFill>
          <a:ln w="12700" cap="flat" cmpd="sng">
            <a:solidFill>
              <a:schemeClr val="accent1">
                <a:shade val="50000"/>
              </a:schemeClr>
            </a:solidFill>
            <a:prstDash val="solid"/>
            <a:miter/>
          </a:ln>
        </p:spPr>
        <p:txBody>
          <a:bodyPr rtlCol="0" anchor="ctr"/>
          <a:p>
            <a:pPr algn="ctr"/>
            <a:r>
              <a:rPr lang="en-US" sz="1300">
                <a:solidFill>
                  <a:schemeClr val="bg1"/>
                </a:solidFill>
                <a:sym typeface="+mn-ea"/>
              </a:rPr>
              <a:t>cxzcfasdaw</a:t>
            </a:r>
            <a:endParaRPr lang="en-US"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sym typeface="+mn-ea"/>
            </a:endParaRPr>
          </a:p>
        </p:txBody>
      </p:sp>
      <p:sp>
        <p:nvSpPr>
          <p:cNvPr id="21" name="PA-标题1"/>
          <p:cNvSpPr/>
          <p:nvPr>
            <p:custDataLst>
              <p:tags r:id="rId6"/>
            </p:custDataLst>
          </p:nvPr>
        </p:nvSpPr>
        <p:spPr>
          <a:xfrm>
            <a:off x="7550785" y="4179570"/>
            <a:ext cx="1501140" cy="360045"/>
          </a:xfrm>
          <a:prstGeom prst="snip2DiagRect">
            <a:avLst/>
          </a:prstGeom>
          <a:solidFill>
            <a:srgbClr val="4563E3"/>
          </a:solidFill>
          <a:ln w="12700" cap="flat" cmpd="sng">
            <a:solidFill>
              <a:schemeClr val="accent1">
                <a:shade val="50000"/>
              </a:schemeClr>
            </a:solidFill>
            <a:prstDash val="solid"/>
            <a:miter/>
          </a:ln>
        </p:spPr>
        <p:txBody>
          <a:bodyPr rtlCol="0" anchor="ctr"/>
          <a:p>
            <a:pPr algn="ctr"/>
            <a:r>
              <a:rPr lang="en-US" sz="1300">
                <a:solidFill>
                  <a:schemeClr val="bg1"/>
                </a:solidFill>
                <a:sym typeface="+mn-ea"/>
              </a:rPr>
              <a:t>xcsdfasd</a:t>
            </a:r>
            <a:endParaRPr lang="en-US"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sym typeface="+mn-ea"/>
            </a:endParaRPr>
          </a:p>
        </p:txBody>
      </p:sp>
      <p:sp>
        <p:nvSpPr>
          <p:cNvPr id="22" name="剪去对角的矩形 21"/>
          <p:cNvSpPr/>
          <p:nvPr/>
        </p:nvSpPr>
        <p:spPr>
          <a:xfrm>
            <a:off x="7550785" y="4725035"/>
            <a:ext cx="1501140" cy="1536700"/>
          </a:xfrm>
          <a:prstGeom prst="snip2DiagRect">
            <a:avLst/>
          </a:prstGeom>
          <a:solidFill>
            <a:schemeClr val="accent1">
              <a:lumMod val="75000"/>
              <a:alpha val="50000"/>
            </a:schemeClr>
          </a:solidFill>
          <a:ln w="12700" cmpd="sng">
            <a:solidFill>
              <a:schemeClr val="accent1">
                <a:shade val="5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l">
              <a:lnSpc>
                <a:spcPct val="150000"/>
              </a:lnSpc>
            </a:pPr>
            <a:r>
              <a:rPr lang="en-US" altLang="zh-CN" sz="1000">
                <a:solidFill>
                  <a:schemeClr val="bg1"/>
                </a:solidFill>
                <a:sym typeface="+mn-ea"/>
              </a:rPr>
              <a:t>orderId:2</a:t>
            </a:r>
            <a:endParaRPr lang="en-US" altLang="zh-CN" sz="1000">
              <a:solidFill>
                <a:schemeClr val="bg1"/>
              </a:solidFill>
            </a:endParaRPr>
          </a:p>
          <a:p>
            <a:pPr algn="l">
              <a:lnSpc>
                <a:spcPct val="150000"/>
              </a:lnSpc>
            </a:pPr>
            <a:r>
              <a:rPr lang="en-US" altLang="zh-CN" sz="1000">
                <a:solidFill>
                  <a:schemeClr val="bg1"/>
                </a:solidFill>
                <a:sym typeface="+mn-ea"/>
              </a:rPr>
              <a:t>eventId:3</a:t>
            </a:r>
            <a:endParaRPr lang="en-US" altLang="zh-CN" sz="1000">
              <a:solidFill>
                <a:schemeClr val="bg1"/>
              </a:solidFill>
            </a:endParaRPr>
          </a:p>
          <a:p>
            <a:pPr algn="l">
              <a:lnSpc>
                <a:spcPct val="150000"/>
              </a:lnSpc>
            </a:pPr>
            <a:r>
              <a:rPr lang="en-US" altLang="zh-CN" sz="1000">
                <a:solidFill>
                  <a:schemeClr val="bg1"/>
                </a:solidFill>
                <a:sym typeface="+mn-ea"/>
              </a:rPr>
              <a:t>eventType:</a:t>
            </a:r>
            <a:r>
              <a:rPr lang="zh-CN" altLang="en-US" sz="1000">
                <a:solidFill>
                  <a:schemeClr val="bg1"/>
                </a:solidFill>
                <a:sym typeface="+mn-ea"/>
              </a:rPr>
              <a:t>物流</a:t>
            </a:r>
            <a:endParaRPr lang="en-US" altLang="zh-CN" sz="1000">
              <a:solidFill>
                <a:schemeClr val="bg1"/>
              </a:solidFill>
            </a:endParaRPr>
          </a:p>
          <a:p>
            <a:pPr algn="l">
              <a:lnSpc>
                <a:spcPct val="150000"/>
              </a:lnSpc>
            </a:pPr>
            <a:r>
              <a:rPr lang="en-US" altLang="zh-CN" sz="1000">
                <a:solidFill>
                  <a:schemeClr val="bg1"/>
                </a:solidFill>
                <a:sym typeface="+mn-ea"/>
              </a:rPr>
              <a:t>data:xxxxx</a:t>
            </a:r>
            <a:endParaRPr lang="en-US" altLang="zh-CN" sz="1000">
              <a:solidFill>
                <a:schemeClr val="bg1"/>
              </a:solidFill>
            </a:endParaRPr>
          </a:p>
          <a:p>
            <a:pPr algn="l">
              <a:lnSpc>
                <a:spcPct val="150000"/>
              </a:lnSpc>
            </a:pPr>
            <a:r>
              <a:rPr lang="en-US" altLang="zh-CN" sz="1000">
                <a:solidFill>
                  <a:schemeClr val="bg1"/>
                </a:solidFill>
                <a:sym typeface="+mn-ea"/>
              </a:rPr>
              <a:t>preHash:</a:t>
            </a:r>
            <a:r>
              <a:rPr lang="en-US" sz="1000">
                <a:solidFill>
                  <a:schemeClr val="bg1"/>
                </a:solidFill>
                <a:sym typeface="+mn-ea"/>
              </a:rPr>
              <a:t>cxzcfasd</a:t>
            </a:r>
            <a:endParaRPr lang="en-US" altLang="zh-CN" sz="1000">
              <a:solidFill>
                <a:schemeClr val="bg1"/>
              </a:solidFill>
              <a:sym typeface="+mn-ea"/>
            </a:endParaRPr>
          </a:p>
        </p:txBody>
      </p:sp>
      <p:sp>
        <p:nvSpPr>
          <p:cNvPr id="26" name="文本框 25"/>
          <p:cNvSpPr txBox="1"/>
          <p:nvPr/>
        </p:nvSpPr>
        <p:spPr>
          <a:xfrm>
            <a:off x="2695575" y="6360795"/>
            <a:ext cx="685800" cy="229870"/>
          </a:xfrm>
          <a:prstGeom prst="rect">
            <a:avLst/>
          </a:prstGeom>
          <a:solidFill>
            <a:schemeClr val="accent5">
              <a:alpha val="50000"/>
            </a:schemeClr>
          </a:solidFill>
          <a:ln w="12700" cmpd="sng">
            <a:noFill/>
            <a:prstDash val="solid"/>
          </a:ln>
        </p:spPr>
        <p:txBody>
          <a:bodyPr wrap="none" rtlCol="0">
            <a:spAutoFit/>
          </a:bodyPr>
          <a:p>
            <a:r>
              <a:rPr lang="zh-CN" altLang="en-US" sz="900">
                <a:solidFill>
                  <a:schemeClr val="bg1"/>
                </a:solidFill>
                <a:latin typeface="微软雅黑" panose="020B0503020204020204" charset="-122"/>
                <a:ea typeface="微软雅黑" panose="020B0503020204020204" charset="-122"/>
              </a:rPr>
              <a:t>计算</a:t>
            </a:r>
            <a:r>
              <a:rPr lang="en-US" altLang="zh-CN" sz="900">
                <a:solidFill>
                  <a:schemeClr val="bg1"/>
                </a:solidFill>
                <a:latin typeface="微软雅黑" panose="020B0503020204020204" charset="-122"/>
                <a:ea typeface="微软雅黑" panose="020B0503020204020204" charset="-122"/>
              </a:rPr>
              <a:t>Hash</a:t>
            </a:r>
            <a:endParaRPr lang="en-US" altLang="zh-CN" sz="900">
              <a:solidFill>
                <a:schemeClr val="bg1"/>
              </a:solidFill>
              <a:latin typeface="微软雅黑" panose="020B0503020204020204" charset="-122"/>
              <a:ea typeface="微软雅黑" panose="020B0503020204020204" charset="-122"/>
            </a:endParaRPr>
          </a:p>
        </p:txBody>
      </p:sp>
      <p:cxnSp>
        <p:nvCxnSpPr>
          <p:cNvPr id="31" name="直接箭头连接符 30"/>
          <p:cNvCxnSpPr/>
          <p:nvPr/>
        </p:nvCxnSpPr>
        <p:spPr>
          <a:xfrm>
            <a:off x="8307070" y="4539615"/>
            <a:ext cx="3175" cy="197485"/>
          </a:xfrm>
          <a:prstGeom prst="straightConnector1">
            <a:avLst/>
          </a:prstGeom>
          <a:ln w="12700" cmpd="sng">
            <a:solidFill>
              <a:schemeClr val="accent1">
                <a:shade val="50000"/>
              </a:schemeClr>
            </a:solidFill>
            <a:prstDash val="solid"/>
            <a:headEnd type="triangle" w="lg" len="med"/>
            <a:tailEnd type="diamond" w="med" len="med"/>
          </a:ln>
        </p:spPr>
        <p:style>
          <a:lnRef idx="1">
            <a:schemeClr val="accent1"/>
          </a:lnRef>
          <a:fillRef idx="0">
            <a:schemeClr val="accent1"/>
          </a:fillRef>
          <a:effectRef idx="0">
            <a:schemeClr val="accent1"/>
          </a:effectRef>
          <a:fontRef idx="minor">
            <a:schemeClr val="tx1"/>
          </a:fontRef>
        </p:style>
      </p:cxnSp>
      <p:cxnSp>
        <p:nvCxnSpPr>
          <p:cNvPr id="32" name="肘形连接符 31"/>
          <p:cNvCxnSpPr/>
          <p:nvPr/>
        </p:nvCxnSpPr>
        <p:spPr>
          <a:xfrm rot="16200000">
            <a:off x="2892425" y="3565525"/>
            <a:ext cx="299720" cy="946150"/>
          </a:xfrm>
          <a:prstGeom prst="bentConnector3">
            <a:avLst>
              <a:gd name="adj1" fmla="val 50000"/>
            </a:avLst>
          </a:prstGeom>
          <a:ln w="12700" cmpd="sng">
            <a:solidFill>
              <a:schemeClr val="accent1">
                <a:shade val="50000"/>
              </a:schemeClr>
            </a:solidFill>
            <a:prstDash val="solid"/>
            <a:headEnd type="diamond"/>
            <a:tailEnd type="triangle" w="lg" len="med"/>
          </a:ln>
        </p:spPr>
        <p:style>
          <a:lnRef idx="1">
            <a:schemeClr val="accent1"/>
          </a:lnRef>
          <a:fillRef idx="0">
            <a:schemeClr val="accent1"/>
          </a:fillRef>
          <a:effectRef idx="0">
            <a:schemeClr val="accent1"/>
          </a:effectRef>
          <a:fontRef idx="minor">
            <a:schemeClr val="tx1"/>
          </a:fontRef>
        </p:style>
      </p:cxnSp>
      <p:cxnSp>
        <p:nvCxnSpPr>
          <p:cNvPr id="34" name="肘形连接符 33"/>
          <p:cNvCxnSpPr>
            <a:stCxn id="10" idx="3"/>
          </p:cNvCxnSpPr>
          <p:nvPr/>
        </p:nvCxnSpPr>
        <p:spPr>
          <a:xfrm rot="16200000" flipV="1">
            <a:off x="3925570" y="3627120"/>
            <a:ext cx="142875" cy="962025"/>
          </a:xfrm>
          <a:prstGeom prst="bentConnector2">
            <a:avLst/>
          </a:prstGeom>
          <a:ln w="12700" cmpd="sng">
            <a:solidFill>
              <a:schemeClr val="accent1">
                <a:shade val="50000"/>
              </a:schemeClr>
            </a:solidFill>
            <a:prstDash val="solid"/>
            <a:headEnd type="diamond"/>
          </a:ln>
        </p:spPr>
        <p:style>
          <a:lnRef idx="1">
            <a:schemeClr val="accent1"/>
          </a:lnRef>
          <a:fillRef idx="0">
            <a:schemeClr val="accent1"/>
          </a:fillRef>
          <a:effectRef idx="0">
            <a:schemeClr val="accent1"/>
          </a:effectRef>
          <a:fontRef idx="minor">
            <a:schemeClr val="tx1"/>
          </a:fontRef>
        </p:style>
      </p:cxnSp>
      <p:sp>
        <p:nvSpPr>
          <p:cNvPr id="39" name="PA-标题1"/>
          <p:cNvSpPr/>
          <p:nvPr>
            <p:custDataLst>
              <p:tags r:id="rId7"/>
            </p:custDataLst>
          </p:nvPr>
        </p:nvSpPr>
        <p:spPr>
          <a:xfrm>
            <a:off x="2765425" y="2636520"/>
            <a:ext cx="1501140" cy="360045"/>
          </a:xfrm>
          <a:prstGeom prst="snip2DiagRect">
            <a:avLst/>
          </a:prstGeom>
          <a:solidFill>
            <a:srgbClr val="2B46C2"/>
          </a:solidFill>
          <a:ln w="12700" cap="flat" cmpd="sng">
            <a:solidFill>
              <a:schemeClr val="accent1">
                <a:shade val="50000"/>
              </a:schemeClr>
            </a:solidFill>
            <a:prstDash val="solid"/>
            <a:miter/>
          </a:ln>
        </p:spPr>
        <p:txBody>
          <a:bodyPr rtlCol="0" anchor="ctr"/>
          <a:p>
            <a:pPr algn="ctr"/>
            <a:r>
              <a:rPr lang="en-US" sz="1300">
                <a:solidFill>
                  <a:schemeClr val="bg1"/>
                </a:solidFill>
                <a:sym typeface="+mn-ea"/>
              </a:rPr>
              <a:t>cxzdfasdfas</a:t>
            </a:r>
            <a:endParaRPr lang="en-US"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sym typeface="+mn-ea"/>
            </a:endParaRPr>
          </a:p>
        </p:txBody>
      </p:sp>
      <p:sp>
        <p:nvSpPr>
          <p:cNvPr id="40" name="PA-标题1"/>
          <p:cNvSpPr/>
          <p:nvPr>
            <p:custDataLst>
              <p:tags r:id="rId8"/>
            </p:custDataLst>
          </p:nvPr>
        </p:nvSpPr>
        <p:spPr>
          <a:xfrm>
            <a:off x="3711575" y="1957705"/>
            <a:ext cx="1501140" cy="360045"/>
          </a:xfrm>
          <a:prstGeom prst="snip2DiagRect">
            <a:avLst/>
          </a:prstGeom>
          <a:solidFill>
            <a:srgbClr val="2B46C2"/>
          </a:solidFill>
          <a:ln w="12700" cap="flat" cmpd="sng">
            <a:solidFill>
              <a:schemeClr val="accent1">
                <a:shade val="50000"/>
              </a:schemeClr>
            </a:solidFill>
            <a:prstDash val="solid"/>
            <a:miter/>
          </a:ln>
        </p:spPr>
        <p:txBody>
          <a:bodyPr rtlCol="0" anchor="ctr"/>
          <a:p>
            <a:pPr algn="ctr"/>
            <a:r>
              <a:rPr lang="en-US" altLang="zh-CN" sz="1300">
                <a:solidFill>
                  <a:schemeClr val="bg1"/>
                </a:solidFill>
                <a:sym typeface="+mn-ea"/>
              </a:rPr>
              <a:t>sdafsdax</a:t>
            </a:r>
            <a:endParaRPr lang="en-US" altLang="zh-CN"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sym typeface="+mn-ea"/>
            </a:endParaRPr>
          </a:p>
        </p:txBody>
      </p:sp>
      <p:sp>
        <p:nvSpPr>
          <p:cNvPr id="41" name="PA-标题1"/>
          <p:cNvSpPr/>
          <p:nvPr>
            <p:custDataLst>
              <p:tags r:id="rId9"/>
            </p:custDataLst>
          </p:nvPr>
        </p:nvSpPr>
        <p:spPr>
          <a:xfrm>
            <a:off x="4674870" y="2636520"/>
            <a:ext cx="1501140" cy="360045"/>
          </a:xfrm>
          <a:prstGeom prst="snip2DiagRect">
            <a:avLst/>
          </a:prstGeom>
          <a:solidFill>
            <a:srgbClr val="2B46C2"/>
          </a:solidFill>
          <a:ln w="12700" cap="flat" cmpd="sng">
            <a:solidFill>
              <a:schemeClr val="accent1">
                <a:shade val="50000"/>
              </a:schemeClr>
            </a:solidFill>
            <a:prstDash val="solid"/>
            <a:miter/>
          </a:ln>
        </p:spPr>
        <p:txBody>
          <a:bodyPr rtlCol="0" anchor="ctr"/>
          <a:p>
            <a:pPr algn="ctr"/>
            <a:r>
              <a:rPr lang="en-US" sz="1300">
                <a:solidFill>
                  <a:schemeClr val="bg1"/>
                </a:solidFill>
                <a:sym typeface="+mn-ea"/>
              </a:rPr>
              <a:t>cxzxfasdfa</a:t>
            </a:r>
            <a:endParaRPr lang="en-US"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sym typeface="+mn-ea"/>
            </a:endParaRPr>
          </a:p>
        </p:txBody>
      </p:sp>
      <p:cxnSp>
        <p:nvCxnSpPr>
          <p:cNvPr id="44" name="肘形连接符 43"/>
          <p:cNvCxnSpPr/>
          <p:nvPr/>
        </p:nvCxnSpPr>
        <p:spPr>
          <a:xfrm rot="16200000">
            <a:off x="3835400" y="2004060"/>
            <a:ext cx="318770" cy="946150"/>
          </a:xfrm>
          <a:prstGeom prst="bentConnector3">
            <a:avLst>
              <a:gd name="adj1" fmla="val 50000"/>
            </a:avLst>
          </a:prstGeom>
          <a:ln w="12700" cmpd="sng">
            <a:solidFill>
              <a:schemeClr val="accent1">
                <a:shade val="50000"/>
              </a:schemeClr>
            </a:solidFill>
            <a:prstDash val="solid"/>
            <a:headEnd type="diamond"/>
            <a:tailEnd type="triangle" w="lg" len="med"/>
          </a:ln>
        </p:spPr>
        <p:style>
          <a:lnRef idx="1">
            <a:schemeClr val="accent1"/>
          </a:lnRef>
          <a:fillRef idx="0">
            <a:schemeClr val="accent1"/>
          </a:fillRef>
          <a:effectRef idx="0">
            <a:schemeClr val="accent1"/>
          </a:effectRef>
          <a:fontRef idx="minor">
            <a:schemeClr val="tx1"/>
          </a:fontRef>
        </p:style>
      </p:cxnSp>
      <p:cxnSp>
        <p:nvCxnSpPr>
          <p:cNvPr id="45" name="肘形连接符 44"/>
          <p:cNvCxnSpPr/>
          <p:nvPr/>
        </p:nvCxnSpPr>
        <p:spPr>
          <a:xfrm rot="16200000" flipV="1">
            <a:off x="4867275" y="2072640"/>
            <a:ext cx="159385" cy="967740"/>
          </a:xfrm>
          <a:prstGeom prst="bentConnector2">
            <a:avLst/>
          </a:prstGeom>
          <a:ln w="12700" cmpd="sng">
            <a:solidFill>
              <a:schemeClr val="accent1">
                <a:shade val="50000"/>
              </a:schemeClr>
            </a:solidFill>
            <a:prstDash val="solid"/>
            <a:headEnd type="diamond"/>
          </a:ln>
        </p:spPr>
        <p:style>
          <a:lnRef idx="1">
            <a:schemeClr val="accent1"/>
          </a:lnRef>
          <a:fillRef idx="0">
            <a:schemeClr val="accent1"/>
          </a:fillRef>
          <a:effectRef idx="0">
            <a:schemeClr val="accent1"/>
          </a:effectRef>
          <a:fontRef idx="minor">
            <a:schemeClr val="tx1"/>
          </a:fontRef>
        </p:style>
      </p:cxnSp>
      <p:sp>
        <p:nvSpPr>
          <p:cNvPr id="47" name="PA-标题1"/>
          <p:cNvSpPr/>
          <p:nvPr>
            <p:custDataLst>
              <p:tags r:id="rId10"/>
            </p:custDataLst>
          </p:nvPr>
        </p:nvSpPr>
        <p:spPr>
          <a:xfrm>
            <a:off x="6685280" y="2636520"/>
            <a:ext cx="1501140" cy="360045"/>
          </a:xfrm>
          <a:prstGeom prst="snip2DiagRect">
            <a:avLst/>
          </a:prstGeom>
          <a:solidFill>
            <a:srgbClr val="2B46C2"/>
          </a:solidFill>
          <a:ln w="12700" cap="flat" cmpd="sng">
            <a:solidFill>
              <a:schemeClr val="accent1">
                <a:shade val="50000"/>
              </a:schemeClr>
            </a:solidFill>
            <a:prstDash val="solid"/>
            <a:miter/>
          </a:ln>
        </p:spPr>
        <p:txBody>
          <a:bodyPr rtlCol="0" anchor="ctr"/>
          <a:p>
            <a:pPr algn="ctr"/>
            <a:r>
              <a:rPr lang="en-US" sz="1300">
                <a:solidFill>
                  <a:schemeClr val="bg1"/>
                </a:solidFill>
                <a:sym typeface="+mn-ea"/>
              </a:rPr>
              <a:t>cxzcfasdaw</a:t>
            </a:r>
            <a:endParaRPr lang="en-US"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sym typeface="+mn-ea"/>
            </a:endParaRPr>
          </a:p>
        </p:txBody>
      </p:sp>
      <p:sp>
        <p:nvSpPr>
          <p:cNvPr id="48" name="PA-标题1"/>
          <p:cNvSpPr/>
          <p:nvPr>
            <p:custDataLst>
              <p:tags r:id="rId11"/>
            </p:custDataLst>
          </p:nvPr>
        </p:nvSpPr>
        <p:spPr>
          <a:xfrm>
            <a:off x="7631430" y="1957705"/>
            <a:ext cx="1501140" cy="360045"/>
          </a:xfrm>
          <a:prstGeom prst="snip2DiagRect">
            <a:avLst/>
          </a:prstGeom>
          <a:solidFill>
            <a:srgbClr val="2B46C2"/>
          </a:solidFill>
          <a:ln w="12700" cap="flat" cmpd="sng">
            <a:solidFill>
              <a:schemeClr val="accent1">
                <a:shade val="50000"/>
              </a:schemeClr>
            </a:solidFill>
            <a:prstDash val="solid"/>
            <a:miter/>
          </a:ln>
        </p:spPr>
        <p:txBody>
          <a:bodyPr rtlCol="0" anchor="ctr"/>
          <a:p>
            <a:pPr algn="ctr"/>
            <a:r>
              <a:rPr lang="en-US" sz="1300">
                <a:solidFill>
                  <a:schemeClr val="bg1"/>
                </a:solidFill>
                <a:sym typeface="+mn-ea"/>
              </a:rPr>
              <a:t>gcxzfvsda</a:t>
            </a:r>
            <a:endParaRPr lang="en-US"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sym typeface="+mn-ea"/>
            </a:endParaRPr>
          </a:p>
        </p:txBody>
      </p:sp>
      <p:sp>
        <p:nvSpPr>
          <p:cNvPr id="49" name="PA-标题1"/>
          <p:cNvSpPr/>
          <p:nvPr>
            <p:custDataLst>
              <p:tags r:id="rId12"/>
            </p:custDataLst>
          </p:nvPr>
        </p:nvSpPr>
        <p:spPr>
          <a:xfrm>
            <a:off x="8594725" y="2636520"/>
            <a:ext cx="1501140" cy="360045"/>
          </a:xfrm>
          <a:prstGeom prst="snip2DiagRect">
            <a:avLst/>
          </a:prstGeom>
          <a:solidFill>
            <a:srgbClr val="2B46C2"/>
          </a:solidFill>
          <a:ln w="12700" cap="flat" cmpd="sng">
            <a:solidFill>
              <a:schemeClr val="accent1">
                <a:shade val="50000"/>
              </a:schemeClr>
            </a:solidFill>
            <a:prstDash val="solid"/>
            <a:miter/>
          </a:ln>
        </p:spPr>
        <p:txBody>
          <a:bodyPr rtlCol="0" anchor="ctr"/>
          <a:p>
            <a:pPr algn="ctr"/>
            <a:r>
              <a:rPr lang="en-US" sz="1300">
                <a:solidFill>
                  <a:schemeClr val="bg1"/>
                </a:solidFill>
                <a:sym typeface="+mn-ea"/>
              </a:rPr>
              <a:t>xcsdfasd</a:t>
            </a:r>
            <a:endParaRPr lang="en-US"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sym typeface="+mn-ea"/>
            </a:endParaRPr>
          </a:p>
        </p:txBody>
      </p:sp>
      <p:cxnSp>
        <p:nvCxnSpPr>
          <p:cNvPr id="50" name="肘形连接符 49"/>
          <p:cNvCxnSpPr/>
          <p:nvPr/>
        </p:nvCxnSpPr>
        <p:spPr>
          <a:xfrm rot="16200000">
            <a:off x="7755255" y="2004060"/>
            <a:ext cx="318770" cy="946150"/>
          </a:xfrm>
          <a:prstGeom prst="bentConnector3">
            <a:avLst>
              <a:gd name="adj1" fmla="val 50000"/>
            </a:avLst>
          </a:prstGeom>
          <a:ln w="12700" cmpd="sng">
            <a:solidFill>
              <a:schemeClr val="accent1">
                <a:shade val="50000"/>
              </a:schemeClr>
            </a:solidFill>
            <a:prstDash val="solid"/>
            <a:headEnd type="diamond"/>
            <a:tailEnd type="triangle" w="lg" len="med"/>
          </a:ln>
        </p:spPr>
        <p:style>
          <a:lnRef idx="1">
            <a:schemeClr val="accent1"/>
          </a:lnRef>
          <a:fillRef idx="0">
            <a:schemeClr val="accent1"/>
          </a:fillRef>
          <a:effectRef idx="0">
            <a:schemeClr val="accent1"/>
          </a:effectRef>
          <a:fontRef idx="minor">
            <a:schemeClr val="tx1"/>
          </a:fontRef>
        </p:style>
      </p:cxnSp>
      <p:cxnSp>
        <p:nvCxnSpPr>
          <p:cNvPr id="52" name="肘形连接符 51"/>
          <p:cNvCxnSpPr/>
          <p:nvPr/>
        </p:nvCxnSpPr>
        <p:spPr>
          <a:xfrm rot="16200000" flipV="1">
            <a:off x="8787130" y="2072640"/>
            <a:ext cx="159385" cy="967740"/>
          </a:xfrm>
          <a:prstGeom prst="bentConnector2">
            <a:avLst/>
          </a:prstGeom>
          <a:ln w="12700" cmpd="sng">
            <a:solidFill>
              <a:schemeClr val="accent1">
                <a:shade val="50000"/>
              </a:schemeClr>
            </a:solidFill>
            <a:prstDash val="solid"/>
            <a:headEnd type="diamond"/>
          </a:ln>
        </p:spPr>
        <p:style>
          <a:lnRef idx="1">
            <a:schemeClr val="accent1"/>
          </a:lnRef>
          <a:fillRef idx="0">
            <a:schemeClr val="accent1"/>
          </a:fillRef>
          <a:effectRef idx="0">
            <a:schemeClr val="accent1"/>
          </a:effectRef>
          <a:fontRef idx="minor">
            <a:schemeClr val="tx1"/>
          </a:fontRef>
        </p:style>
      </p:cxnSp>
      <p:sp>
        <p:nvSpPr>
          <p:cNvPr id="53" name="PA-标题1"/>
          <p:cNvSpPr/>
          <p:nvPr>
            <p:custDataLst>
              <p:tags r:id="rId13"/>
            </p:custDataLst>
          </p:nvPr>
        </p:nvSpPr>
        <p:spPr>
          <a:xfrm>
            <a:off x="5563235" y="1184910"/>
            <a:ext cx="1501140" cy="360045"/>
          </a:xfrm>
          <a:prstGeom prst="snip2DiagRect">
            <a:avLst/>
          </a:prstGeom>
          <a:solidFill>
            <a:srgbClr val="122C8D"/>
          </a:solidFill>
          <a:ln w="12700" cap="flat" cmpd="sng">
            <a:solidFill>
              <a:schemeClr val="accent1">
                <a:shade val="50000"/>
              </a:schemeClr>
            </a:solidFill>
            <a:prstDash val="solid"/>
            <a:miter/>
          </a:ln>
        </p:spPr>
        <p:txBody>
          <a:bodyPr rtlCol="0" anchor="ctr"/>
          <a:p>
            <a:pPr algn="ctr"/>
            <a:r>
              <a:rPr lang="en-US" altLang="zh-CN" sz="1300">
                <a:solidFill>
                  <a:schemeClr val="bg1"/>
                </a:solidFill>
                <a:sym typeface="+mn-ea"/>
              </a:rPr>
              <a:t>asdxzlkjsdalk</a:t>
            </a:r>
            <a:endParaRPr lang="en-US" altLang="zh-CN"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sym typeface="+mn-ea"/>
            </a:endParaRPr>
          </a:p>
        </p:txBody>
      </p:sp>
      <p:sp>
        <p:nvSpPr>
          <p:cNvPr id="148" name="文本框 147"/>
          <p:cNvSpPr txBox="1"/>
          <p:nvPr/>
        </p:nvSpPr>
        <p:spPr>
          <a:xfrm>
            <a:off x="5765165" y="791845"/>
            <a:ext cx="1097280" cy="275590"/>
          </a:xfrm>
          <a:prstGeom prst="rect">
            <a:avLst/>
          </a:prstGeom>
          <a:noFill/>
          <a:ln w="12700" cmpd="sng">
            <a:noFill/>
            <a:prstDash val="solid"/>
          </a:ln>
        </p:spPr>
        <p:txBody>
          <a:bodyPr wrap="none" rtlCol="0">
            <a:spAutoFit/>
          </a:bodyPr>
          <a:p>
            <a:r>
              <a:rPr lang="zh-CN" altLang="en-US" sz="1200">
                <a:solidFill>
                  <a:schemeClr val="tx1"/>
                </a:solidFill>
              </a:rPr>
              <a:t>状态树总树根</a:t>
            </a:r>
            <a:endParaRPr lang="zh-CN" altLang="en-US" sz="1200">
              <a:solidFill>
                <a:schemeClr val="tx1"/>
              </a:solidFill>
            </a:endParaRPr>
          </a:p>
        </p:txBody>
      </p:sp>
      <p:cxnSp>
        <p:nvCxnSpPr>
          <p:cNvPr id="54" name="肘形连接符 53"/>
          <p:cNvCxnSpPr>
            <a:stCxn id="9" idx="3"/>
            <a:endCxn id="41" idx="1"/>
          </p:cNvCxnSpPr>
          <p:nvPr/>
        </p:nvCxnSpPr>
        <p:spPr>
          <a:xfrm rot="16200000">
            <a:off x="4208780" y="2303145"/>
            <a:ext cx="523240" cy="1910080"/>
          </a:xfrm>
          <a:prstGeom prst="bentConnector3">
            <a:avLst>
              <a:gd name="adj1" fmla="val 50000"/>
            </a:avLst>
          </a:prstGeom>
          <a:ln w="12700" cmpd="sng">
            <a:solidFill>
              <a:schemeClr val="accent1">
                <a:shade val="50000"/>
              </a:schemeClr>
            </a:solidFill>
            <a:prstDash val="solid"/>
            <a:headEnd type="diamond"/>
            <a:tailEnd type="triangle" w="lg" len="med"/>
          </a:ln>
        </p:spPr>
        <p:style>
          <a:lnRef idx="1">
            <a:schemeClr val="accent1"/>
          </a:lnRef>
          <a:fillRef idx="0">
            <a:schemeClr val="accent1"/>
          </a:fillRef>
          <a:effectRef idx="0">
            <a:schemeClr val="accent1"/>
          </a:effectRef>
          <a:fontRef idx="minor">
            <a:schemeClr val="tx1"/>
          </a:fontRef>
        </p:style>
      </p:cxnSp>
      <p:cxnSp>
        <p:nvCxnSpPr>
          <p:cNvPr id="55" name="肘形连接符 54"/>
          <p:cNvCxnSpPr/>
          <p:nvPr/>
        </p:nvCxnSpPr>
        <p:spPr>
          <a:xfrm rot="16200000" flipV="1">
            <a:off x="6245225" y="2426970"/>
            <a:ext cx="267335" cy="1929130"/>
          </a:xfrm>
          <a:prstGeom prst="bentConnector2">
            <a:avLst/>
          </a:prstGeom>
          <a:ln w="12700" cmpd="sng">
            <a:solidFill>
              <a:schemeClr val="accent1">
                <a:shade val="50000"/>
              </a:schemeClr>
            </a:solidFill>
            <a:prstDash val="solid"/>
            <a:headEnd type="diamond"/>
          </a:ln>
        </p:spPr>
        <p:style>
          <a:lnRef idx="1">
            <a:schemeClr val="accent1"/>
          </a:lnRef>
          <a:fillRef idx="0">
            <a:schemeClr val="accent1"/>
          </a:fillRef>
          <a:effectRef idx="0">
            <a:schemeClr val="accent1"/>
          </a:effectRef>
          <a:fontRef idx="minor">
            <a:schemeClr val="tx1"/>
          </a:fontRef>
        </p:style>
      </p:cxnSp>
      <p:cxnSp>
        <p:nvCxnSpPr>
          <p:cNvPr id="58" name="肘形连接符 57"/>
          <p:cNvCxnSpPr/>
          <p:nvPr/>
        </p:nvCxnSpPr>
        <p:spPr>
          <a:xfrm rot="16200000">
            <a:off x="6721475" y="3564255"/>
            <a:ext cx="299720" cy="946150"/>
          </a:xfrm>
          <a:prstGeom prst="bentConnector3">
            <a:avLst>
              <a:gd name="adj1" fmla="val 50000"/>
            </a:avLst>
          </a:prstGeom>
          <a:ln w="12700" cmpd="sng">
            <a:solidFill>
              <a:schemeClr val="accent1">
                <a:shade val="50000"/>
              </a:schemeClr>
            </a:solidFill>
            <a:prstDash val="solid"/>
            <a:headEnd type="diamond"/>
            <a:tailEnd type="triangle" w="lg" len="med"/>
          </a:ln>
        </p:spPr>
        <p:style>
          <a:lnRef idx="1">
            <a:schemeClr val="accent1"/>
          </a:lnRef>
          <a:fillRef idx="0">
            <a:schemeClr val="accent1"/>
          </a:fillRef>
          <a:effectRef idx="0">
            <a:schemeClr val="accent1"/>
          </a:effectRef>
          <a:fontRef idx="minor">
            <a:schemeClr val="tx1"/>
          </a:fontRef>
        </p:style>
      </p:cxnSp>
      <p:cxnSp>
        <p:nvCxnSpPr>
          <p:cNvPr id="62" name="肘形连接符 61"/>
          <p:cNvCxnSpPr/>
          <p:nvPr/>
        </p:nvCxnSpPr>
        <p:spPr>
          <a:xfrm rot="16200000" flipV="1">
            <a:off x="7754620" y="3627120"/>
            <a:ext cx="142875" cy="962025"/>
          </a:xfrm>
          <a:prstGeom prst="bentConnector2">
            <a:avLst/>
          </a:prstGeom>
          <a:ln w="12700" cmpd="sng">
            <a:solidFill>
              <a:schemeClr val="accent1">
                <a:shade val="50000"/>
              </a:schemeClr>
            </a:solidFill>
            <a:prstDash val="solid"/>
            <a:headEnd type="diamond"/>
          </a:ln>
        </p:spPr>
        <p:style>
          <a:lnRef idx="1">
            <a:schemeClr val="accent1"/>
          </a:lnRef>
          <a:fillRef idx="0">
            <a:schemeClr val="accent1"/>
          </a:fillRef>
          <a:effectRef idx="0">
            <a:schemeClr val="accent1"/>
          </a:effectRef>
          <a:fontRef idx="minor">
            <a:schemeClr val="tx1"/>
          </a:fontRef>
        </p:style>
      </p:cxnSp>
      <p:cxnSp>
        <p:nvCxnSpPr>
          <p:cNvPr id="63" name="直接箭头连接符 62"/>
          <p:cNvCxnSpPr/>
          <p:nvPr/>
        </p:nvCxnSpPr>
        <p:spPr>
          <a:xfrm>
            <a:off x="6395085" y="4527550"/>
            <a:ext cx="3175" cy="197485"/>
          </a:xfrm>
          <a:prstGeom prst="straightConnector1">
            <a:avLst/>
          </a:prstGeom>
          <a:ln w="12700" cmpd="sng">
            <a:solidFill>
              <a:schemeClr val="accent1">
                <a:shade val="50000"/>
              </a:schemeClr>
            </a:solidFill>
            <a:prstDash val="solid"/>
            <a:headEnd type="triangle" w="lg" len="med"/>
            <a:tailEnd type="diamond" w="med" len="med"/>
          </a:ln>
        </p:spPr>
        <p:style>
          <a:lnRef idx="1">
            <a:schemeClr val="accent1"/>
          </a:lnRef>
          <a:fillRef idx="0">
            <a:schemeClr val="accent1"/>
          </a:fillRef>
          <a:effectRef idx="0">
            <a:schemeClr val="accent1"/>
          </a:effectRef>
          <a:fontRef idx="minor">
            <a:schemeClr val="tx1"/>
          </a:fontRef>
        </p:style>
      </p:cxnSp>
      <p:cxnSp>
        <p:nvCxnSpPr>
          <p:cNvPr id="64" name="直接箭头连接符 63"/>
          <p:cNvCxnSpPr/>
          <p:nvPr/>
        </p:nvCxnSpPr>
        <p:spPr>
          <a:xfrm>
            <a:off x="4474845" y="4527550"/>
            <a:ext cx="3175" cy="197485"/>
          </a:xfrm>
          <a:prstGeom prst="straightConnector1">
            <a:avLst/>
          </a:prstGeom>
          <a:ln w="12700" cmpd="sng">
            <a:solidFill>
              <a:schemeClr val="accent1">
                <a:shade val="50000"/>
              </a:schemeClr>
            </a:solidFill>
            <a:prstDash val="solid"/>
            <a:headEnd type="triangle" w="lg" len="med"/>
            <a:tailEnd type="diamond" w="med" len="med"/>
          </a:ln>
        </p:spPr>
        <p:style>
          <a:lnRef idx="1">
            <a:schemeClr val="accent1"/>
          </a:lnRef>
          <a:fillRef idx="0">
            <a:schemeClr val="accent1"/>
          </a:fillRef>
          <a:effectRef idx="0">
            <a:schemeClr val="accent1"/>
          </a:effectRef>
          <a:fontRef idx="minor">
            <a:schemeClr val="tx1"/>
          </a:fontRef>
        </p:style>
      </p:cxnSp>
      <p:cxnSp>
        <p:nvCxnSpPr>
          <p:cNvPr id="65" name="直接箭头连接符 64"/>
          <p:cNvCxnSpPr/>
          <p:nvPr/>
        </p:nvCxnSpPr>
        <p:spPr>
          <a:xfrm>
            <a:off x="2566035" y="4539615"/>
            <a:ext cx="3175" cy="197485"/>
          </a:xfrm>
          <a:prstGeom prst="straightConnector1">
            <a:avLst/>
          </a:prstGeom>
          <a:ln w="12700" cmpd="sng">
            <a:solidFill>
              <a:schemeClr val="accent1">
                <a:shade val="50000"/>
              </a:schemeClr>
            </a:solidFill>
            <a:prstDash val="solid"/>
            <a:headEnd type="triangle" w="lg" len="med"/>
            <a:tailEnd type="diamond" w="med" len="med"/>
          </a:ln>
        </p:spPr>
        <p:style>
          <a:lnRef idx="1">
            <a:schemeClr val="accent1"/>
          </a:lnRef>
          <a:fillRef idx="0">
            <a:schemeClr val="accent1"/>
          </a:fillRef>
          <a:effectRef idx="0">
            <a:schemeClr val="accent1"/>
          </a:effectRef>
          <a:fontRef idx="minor">
            <a:schemeClr val="tx1"/>
          </a:fontRef>
        </p:style>
      </p:cxnSp>
      <p:cxnSp>
        <p:nvCxnSpPr>
          <p:cNvPr id="67" name="肘形连接符 66"/>
          <p:cNvCxnSpPr>
            <a:stCxn id="40" idx="3"/>
            <a:endCxn id="53" idx="1"/>
          </p:cNvCxnSpPr>
          <p:nvPr/>
        </p:nvCxnSpPr>
        <p:spPr>
          <a:xfrm rot="16200000">
            <a:off x="5181600" y="825500"/>
            <a:ext cx="412750" cy="1851660"/>
          </a:xfrm>
          <a:prstGeom prst="bentConnector3">
            <a:avLst>
              <a:gd name="adj1" fmla="val 50000"/>
            </a:avLst>
          </a:prstGeom>
          <a:ln w="12700" cmpd="sng">
            <a:solidFill>
              <a:schemeClr val="accent1">
                <a:shade val="50000"/>
              </a:schemeClr>
            </a:solidFill>
            <a:prstDash val="solid"/>
            <a:headEnd type="diamond"/>
            <a:tailEnd type="triangle" w="lg" len="med"/>
          </a:ln>
        </p:spPr>
        <p:style>
          <a:lnRef idx="1">
            <a:schemeClr val="accent1"/>
          </a:lnRef>
          <a:fillRef idx="0">
            <a:schemeClr val="accent1"/>
          </a:fillRef>
          <a:effectRef idx="0">
            <a:schemeClr val="accent1"/>
          </a:effectRef>
          <a:fontRef idx="minor">
            <a:schemeClr val="tx1"/>
          </a:fontRef>
        </p:style>
      </p:cxnSp>
      <p:cxnSp>
        <p:nvCxnSpPr>
          <p:cNvPr id="69" name="肘形连接符 68"/>
          <p:cNvCxnSpPr>
            <a:endCxn id="48" idx="3"/>
          </p:cNvCxnSpPr>
          <p:nvPr/>
        </p:nvCxnSpPr>
        <p:spPr>
          <a:xfrm>
            <a:off x="6310630" y="1751330"/>
            <a:ext cx="2071370" cy="206375"/>
          </a:xfrm>
          <a:prstGeom prst="bentConnector2">
            <a:avLst/>
          </a:prstGeom>
          <a:ln w="12700" cmpd="sng">
            <a:solidFill>
              <a:schemeClr val="accent1">
                <a:shade val="50000"/>
              </a:schemeClr>
            </a:solidFill>
            <a:prstDash val="solid"/>
            <a:tailEnd type="diamond"/>
          </a:ln>
        </p:spPr>
        <p:style>
          <a:lnRef idx="1">
            <a:schemeClr val="accent1"/>
          </a:lnRef>
          <a:fillRef idx="0">
            <a:schemeClr val="accent1"/>
          </a:fillRef>
          <a:effectRef idx="0">
            <a:schemeClr val="accent1"/>
          </a:effectRef>
          <a:fontRef idx="minor">
            <a:schemeClr val="tx1"/>
          </a:fontRef>
        </p:style>
      </p:cxnSp>
      <p:cxnSp>
        <p:nvCxnSpPr>
          <p:cNvPr id="5" name="肘形连接符 4"/>
          <p:cNvCxnSpPr/>
          <p:nvPr/>
        </p:nvCxnSpPr>
        <p:spPr>
          <a:xfrm flipV="1">
            <a:off x="2569210" y="5996940"/>
            <a:ext cx="1318260" cy="264795"/>
          </a:xfrm>
          <a:prstGeom prst="bentConnector3">
            <a:avLst>
              <a:gd name="adj1" fmla="val 50048"/>
            </a:avLst>
          </a:prstGeom>
          <a:ln w="12700" cmpd="sng">
            <a:solidFill>
              <a:schemeClr val="accent1">
                <a:shade val="50000"/>
              </a:schemeClr>
            </a:solidFill>
            <a:prstDash val="solid"/>
            <a:headEnd type="diamond"/>
            <a:tailEnd type="triangle"/>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4604385" y="6360795"/>
            <a:ext cx="685800" cy="229870"/>
          </a:xfrm>
          <a:prstGeom prst="rect">
            <a:avLst/>
          </a:prstGeom>
          <a:solidFill>
            <a:schemeClr val="accent5">
              <a:alpha val="50000"/>
            </a:schemeClr>
          </a:solidFill>
          <a:ln w="12700" cmpd="sng">
            <a:noFill/>
            <a:prstDash val="solid"/>
          </a:ln>
        </p:spPr>
        <p:txBody>
          <a:bodyPr wrap="none" rtlCol="0">
            <a:spAutoFit/>
          </a:bodyPr>
          <a:p>
            <a:r>
              <a:rPr lang="zh-CN" altLang="en-US" sz="900">
                <a:solidFill>
                  <a:schemeClr val="bg1"/>
                </a:solidFill>
                <a:latin typeface="微软雅黑" panose="020B0503020204020204" charset="-122"/>
                <a:ea typeface="微软雅黑" panose="020B0503020204020204" charset="-122"/>
              </a:rPr>
              <a:t>计算</a:t>
            </a:r>
            <a:r>
              <a:rPr lang="en-US" altLang="zh-CN" sz="900">
                <a:solidFill>
                  <a:schemeClr val="bg1"/>
                </a:solidFill>
                <a:latin typeface="微软雅黑" panose="020B0503020204020204" charset="-122"/>
                <a:ea typeface="微软雅黑" panose="020B0503020204020204" charset="-122"/>
              </a:rPr>
              <a:t>Hash</a:t>
            </a:r>
            <a:endParaRPr lang="en-US" altLang="zh-CN" sz="900">
              <a:solidFill>
                <a:schemeClr val="bg1"/>
              </a:solidFill>
              <a:latin typeface="微软雅黑" panose="020B0503020204020204" charset="-122"/>
              <a:ea typeface="微软雅黑" panose="020B0503020204020204" charset="-122"/>
            </a:endParaRPr>
          </a:p>
        </p:txBody>
      </p:sp>
      <p:cxnSp>
        <p:nvCxnSpPr>
          <p:cNvPr id="17" name="肘形连接符 16"/>
          <p:cNvCxnSpPr/>
          <p:nvPr/>
        </p:nvCxnSpPr>
        <p:spPr>
          <a:xfrm flipV="1">
            <a:off x="4485640" y="6014085"/>
            <a:ext cx="1320800" cy="247650"/>
          </a:xfrm>
          <a:prstGeom prst="bentConnector3">
            <a:avLst>
              <a:gd name="adj1" fmla="val 50048"/>
            </a:avLst>
          </a:prstGeom>
          <a:ln w="12700" cmpd="sng">
            <a:solidFill>
              <a:schemeClr val="accent1">
                <a:shade val="50000"/>
              </a:schemeClr>
            </a:solidFill>
            <a:prstDash val="solid"/>
            <a:headEnd type="diamond"/>
            <a:tailEnd type="triangle"/>
          </a:ln>
        </p:spPr>
        <p:style>
          <a:lnRef idx="1">
            <a:schemeClr val="accent1"/>
          </a:lnRef>
          <a:fillRef idx="0">
            <a:schemeClr val="accent1"/>
          </a:fillRef>
          <a:effectRef idx="0">
            <a:schemeClr val="accent1"/>
          </a:effectRef>
          <a:fontRef idx="minor">
            <a:schemeClr val="tx1"/>
          </a:fontRef>
        </p:style>
      </p:cxnSp>
      <p:sp>
        <p:nvSpPr>
          <p:cNvPr id="23" name="文本框 22"/>
          <p:cNvSpPr txBox="1"/>
          <p:nvPr/>
        </p:nvSpPr>
        <p:spPr>
          <a:xfrm>
            <a:off x="6528435" y="6360795"/>
            <a:ext cx="685800" cy="229870"/>
          </a:xfrm>
          <a:prstGeom prst="rect">
            <a:avLst/>
          </a:prstGeom>
          <a:solidFill>
            <a:schemeClr val="accent5">
              <a:alpha val="50000"/>
            </a:schemeClr>
          </a:solidFill>
          <a:ln w="12700" cmpd="sng">
            <a:noFill/>
            <a:prstDash val="solid"/>
          </a:ln>
        </p:spPr>
        <p:txBody>
          <a:bodyPr wrap="none" rtlCol="0">
            <a:spAutoFit/>
          </a:bodyPr>
          <a:p>
            <a:r>
              <a:rPr lang="zh-CN" altLang="en-US" sz="900">
                <a:solidFill>
                  <a:schemeClr val="bg1"/>
                </a:solidFill>
                <a:latin typeface="微软雅黑" panose="020B0503020204020204" charset="-122"/>
                <a:ea typeface="微软雅黑" panose="020B0503020204020204" charset="-122"/>
              </a:rPr>
              <a:t>计算</a:t>
            </a:r>
            <a:r>
              <a:rPr lang="en-US" altLang="zh-CN" sz="900">
                <a:solidFill>
                  <a:schemeClr val="bg1"/>
                </a:solidFill>
                <a:latin typeface="微软雅黑" panose="020B0503020204020204" charset="-122"/>
                <a:ea typeface="微软雅黑" panose="020B0503020204020204" charset="-122"/>
              </a:rPr>
              <a:t>Hash</a:t>
            </a:r>
            <a:endParaRPr lang="en-US" altLang="zh-CN" sz="900">
              <a:solidFill>
                <a:schemeClr val="bg1"/>
              </a:solidFill>
              <a:latin typeface="微软雅黑" panose="020B0503020204020204" charset="-122"/>
              <a:ea typeface="微软雅黑" panose="020B0503020204020204" charset="-122"/>
            </a:endParaRPr>
          </a:p>
        </p:txBody>
      </p:sp>
      <p:cxnSp>
        <p:nvCxnSpPr>
          <p:cNvPr id="29" name="肘形连接符 28"/>
          <p:cNvCxnSpPr/>
          <p:nvPr/>
        </p:nvCxnSpPr>
        <p:spPr>
          <a:xfrm flipV="1">
            <a:off x="6409690" y="6005195"/>
            <a:ext cx="1298575" cy="256540"/>
          </a:xfrm>
          <a:prstGeom prst="bentConnector3">
            <a:avLst>
              <a:gd name="adj1" fmla="val 50024"/>
            </a:avLst>
          </a:prstGeom>
          <a:ln w="12700" cmpd="sng">
            <a:solidFill>
              <a:schemeClr val="accent1">
                <a:shade val="50000"/>
              </a:schemeClr>
            </a:solidFill>
            <a:prstDash val="solid"/>
            <a:headEnd type="diamond"/>
            <a:tailEnd type="triangle"/>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2741295" y="2391410"/>
            <a:ext cx="507365" cy="245110"/>
          </a:xfrm>
          <a:prstGeom prst="rect">
            <a:avLst/>
          </a:prstGeom>
          <a:noFill/>
          <a:ln w="12700" cmpd="sng">
            <a:noFill/>
            <a:prstDash val="solid"/>
          </a:ln>
        </p:spPr>
        <p:txBody>
          <a:bodyPr wrap="none" rtlCol="0">
            <a:spAutoFit/>
          </a:bodyPr>
          <a:p>
            <a:r>
              <a:rPr lang="zh-CN" altLang="en-US" sz="1000">
                <a:solidFill>
                  <a:schemeClr val="tx1"/>
                </a:solidFill>
              </a:rPr>
              <a:t>订单</a:t>
            </a:r>
            <a:r>
              <a:rPr lang="en-US" altLang="zh-CN" sz="1000">
                <a:solidFill>
                  <a:schemeClr val="tx1"/>
                </a:solidFill>
              </a:rPr>
              <a:t>1</a:t>
            </a:r>
            <a:endParaRPr lang="en-US" altLang="zh-CN" sz="1000">
              <a:solidFill>
                <a:schemeClr val="tx1"/>
              </a:solidFill>
            </a:endParaRPr>
          </a:p>
        </p:txBody>
      </p:sp>
      <p:sp>
        <p:nvSpPr>
          <p:cNvPr id="7" name="文本框 6"/>
          <p:cNvSpPr txBox="1"/>
          <p:nvPr/>
        </p:nvSpPr>
        <p:spPr>
          <a:xfrm>
            <a:off x="5563235" y="2391410"/>
            <a:ext cx="507365" cy="245110"/>
          </a:xfrm>
          <a:prstGeom prst="rect">
            <a:avLst/>
          </a:prstGeom>
          <a:noFill/>
          <a:ln w="12700" cmpd="sng">
            <a:noFill/>
            <a:prstDash val="solid"/>
          </a:ln>
        </p:spPr>
        <p:txBody>
          <a:bodyPr wrap="none" rtlCol="0">
            <a:spAutoFit/>
          </a:bodyPr>
          <a:p>
            <a:r>
              <a:rPr lang="zh-CN" altLang="en-US" sz="1000">
                <a:solidFill>
                  <a:schemeClr val="tx1"/>
                </a:solidFill>
              </a:rPr>
              <a:t>订单</a:t>
            </a:r>
            <a:r>
              <a:rPr lang="en-US" altLang="zh-CN" sz="1000">
                <a:solidFill>
                  <a:schemeClr val="tx1"/>
                </a:solidFill>
              </a:rPr>
              <a:t>2</a:t>
            </a:r>
            <a:endParaRPr lang="en-US" altLang="zh-CN" sz="1000">
              <a:solidFill>
                <a:schemeClr val="tx1"/>
              </a:solidFill>
            </a:endParaRPr>
          </a:p>
        </p:txBody>
      </p:sp>
      <p:sp>
        <p:nvSpPr>
          <p:cNvPr id="13" name="文本框 12"/>
          <p:cNvSpPr txBox="1"/>
          <p:nvPr/>
        </p:nvSpPr>
        <p:spPr>
          <a:xfrm>
            <a:off x="6862445" y="2391410"/>
            <a:ext cx="507365" cy="245110"/>
          </a:xfrm>
          <a:prstGeom prst="rect">
            <a:avLst/>
          </a:prstGeom>
          <a:noFill/>
          <a:ln w="12700" cmpd="sng">
            <a:noFill/>
            <a:prstDash val="solid"/>
          </a:ln>
        </p:spPr>
        <p:txBody>
          <a:bodyPr wrap="none" rtlCol="0">
            <a:spAutoFit/>
          </a:bodyPr>
          <a:p>
            <a:r>
              <a:rPr lang="zh-CN" altLang="en-US" sz="1000">
                <a:solidFill>
                  <a:schemeClr val="tx1"/>
                </a:solidFill>
              </a:rPr>
              <a:t>订单</a:t>
            </a:r>
            <a:r>
              <a:rPr lang="en-US" altLang="zh-CN" sz="1000">
                <a:solidFill>
                  <a:schemeClr val="tx1"/>
                </a:solidFill>
              </a:rPr>
              <a:t>3</a:t>
            </a:r>
            <a:endParaRPr lang="en-US" altLang="zh-CN" sz="1000">
              <a:solidFill>
                <a:schemeClr val="tx1"/>
              </a:solidFill>
            </a:endParaRPr>
          </a:p>
        </p:txBody>
      </p:sp>
      <p:sp>
        <p:nvSpPr>
          <p:cNvPr id="14" name="文本框 13"/>
          <p:cNvSpPr txBox="1"/>
          <p:nvPr/>
        </p:nvSpPr>
        <p:spPr>
          <a:xfrm>
            <a:off x="9502775" y="2391410"/>
            <a:ext cx="507365" cy="245110"/>
          </a:xfrm>
          <a:prstGeom prst="rect">
            <a:avLst/>
          </a:prstGeom>
          <a:noFill/>
          <a:ln w="12700" cmpd="sng">
            <a:noFill/>
            <a:prstDash val="solid"/>
          </a:ln>
        </p:spPr>
        <p:txBody>
          <a:bodyPr wrap="none" rtlCol="0">
            <a:spAutoFit/>
          </a:bodyPr>
          <a:p>
            <a:r>
              <a:rPr lang="zh-CN" altLang="en-US" sz="1000">
                <a:solidFill>
                  <a:schemeClr val="tx1"/>
                </a:solidFill>
              </a:rPr>
              <a:t>订单</a:t>
            </a:r>
            <a:r>
              <a:rPr lang="en-US" altLang="zh-CN" sz="1000">
                <a:solidFill>
                  <a:schemeClr val="tx1"/>
                </a:solidFill>
              </a:rPr>
              <a:t>4</a:t>
            </a:r>
            <a:endParaRPr lang="en-US" altLang="zh-CN" sz="1000">
              <a:solidFill>
                <a:schemeClr val="tx1"/>
              </a:solidFill>
            </a:endParaRPr>
          </a:p>
        </p:txBody>
      </p:sp>
    </p:spTree>
    <p:custDataLst>
      <p:tags r:id="rId14"/>
    </p:custData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p:cNvPicPr>
            <a:picLocks noChangeAspect="1"/>
          </p:cNvPicPr>
          <p:nvPr/>
        </p:nvPicPr>
        <p:blipFill>
          <a:blip r:embed="rId1"/>
          <a:stretch>
            <a:fillRect/>
          </a:stretch>
        </p:blipFill>
        <p:spPr>
          <a:xfrm>
            <a:off x="635" y="0"/>
            <a:ext cx="12207875" cy="6858000"/>
          </a:xfrm>
          <a:prstGeom prst="rect">
            <a:avLst/>
          </a:prstGeom>
        </p:spPr>
      </p:pic>
      <p:sp>
        <p:nvSpPr>
          <p:cNvPr id="59" name="矩形 58"/>
          <p:cNvSpPr/>
          <p:nvPr/>
        </p:nvSpPr>
        <p:spPr>
          <a:xfrm>
            <a:off x="8255" y="68580"/>
            <a:ext cx="12192000" cy="6854825"/>
          </a:xfrm>
          <a:prstGeom prst="rect">
            <a:avLst/>
          </a:prstGeom>
          <a:solidFill>
            <a:schemeClr val="tx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60" name="组合 59"/>
          <p:cNvGrpSpPr/>
          <p:nvPr/>
        </p:nvGrpSpPr>
        <p:grpSpPr>
          <a:xfrm>
            <a:off x="2202180" y="892810"/>
            <a:ext cx="9642475" cy="76200"/>
            <a:chOff x="3984" y="1331"/>
            <a:chExt cx="15185" cy="120"/>
          </a:xfrm>
        </p:grpSpPr>
        <p:cxnSp>
          <p:nvCxnSpPr>
            <p:cNvPr id="61" name="直接连接符 60"/>
            <p:cNvCxnSpPr/>
            <p:nvPr/>
          </p:nvCxnSpPr>
          <p:spPr>
            <a:xfrm>
              <a:off x="4761" y="1392"/>
              <a:ext cx="14408" cy="0"/>
            </a:xfrm>
            <a:prstGeom prst="line">
              <a:avLst/>
            </a:prstGeom>
            <a:ln w="12700" cap="flat">
              <a:solidFill>
                <a:srgbClr val="2B46C2"/>
              </a:solidFill>
              <a:round/>
              <a:tailEnd type="diamond" w="med" len="med"/>
            </a:ln>
          </p:spPr>
          <p:style>
            <a:lnRef idx="1">
              <a:schemeClr val="accent1"/>
            </a:lnRef>
            <a:fillRef idx="0">
              <a:schemeClr val="accent1"/>
            </a:fillRef>
            <a:effectRef idx="0">
              <a:schemeClr val="accent1"/>
            </a:effectRef>
            <a:fontRef idx="minor">
              <a:schemeClr val="tx1"/>
            </a:fontRef>
          </p:style>
        </p:cxnSp>
        <p:grpSp>
          <p:nvGrpSpPr>
            <p:cNvPr id="82" name="组合 81"/>
            <p:cNvGrpSpPr/>
            <p:nvPr/>
          </p:nvGrpSpPr>
          <p:grpSpPr>
            <a:xfrm rot="0" flipH="1">
              <a:off x="3984" y="1331"/>
              <a:ext cx="849" cy="120"/>
              <a:chOff x="702468" y="942975"/>
              <a:chExt cx="492918" cy="70143"/>
            </a:xfrm>
            <a:solidFill>
              <a:srgbClr val="2B46C2"/>
            </a:solidFill>
          </p:grpSpPr>
          <p:sp>
            <p:nvSpPr>
              <p:cNvPr id="83" name="平行四边形 82"/>
              <p:cNvSpPr/>
              <p:nvPr/>
            </p:nvSpPr>
            <p:spPr>
              <a:xfrm>
                <a:off x="702468"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4" name="平行四边形 83"/>
              <p:cNvSpPr/>
              <p:nvPr/>
            </p:nvSpPr>
            <p:spPr>
              <a:xfrm>
                <a:off x="803076"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85" name="平行四边形 84"/>
              <p:cNvSpPr/>
              <p:nvPr/>
            </p:nvSpPr>
            <p:spPr>
              <a:xfrm>
                <a:off x="903684"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86" name="平行四边形 85"/>
              <p:cNvSpPr/>
              <p:nvPr/>
            </p:nvSpPr>
            <p:spPr>
              <a:xfrm>
                <a:off x="1004292"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96" name="平行四边形 95"/>
              <p:cNvSpPr/>
              <p:nvPr/>
            </p:nvSpPr>
            <p:spPr>
              <a:xfrm>
                <a:off x="1104899"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sp>
        <p:nvSpPr>
          <p:cNvPr id="115" name="文本框 114"/>
          <p:cNvSpPr txBox="1"/>
          <p:nvPr/>
        </p:nvSpPr>
        <p:spPr>
          <a:xfrm>
            <a:off x="333375" y="331470"/>
            <a:ext cx="3877310" cy="491490"/>
          </a:xfrm>
          <a:prstGeom prst="rect">
            <a:avLst/>
          </a:prstGeom>
          <a:noFill/>
        </p:spPr>
        <p:txBody>
          <a:bodyPr wrap="square" rtlCol="0">
            <a:spAutoFit/>
          </a:bodyPr>
          <a:p>
            <a:pPr algn="dist"/>
            <a:r>
              <a:rPr lang="zh-CN" sz="2600" i="1" dirty="0">
                <a:solidFill>
                  <a:schemeClr val="bg1"/>
                </a:solidFill>
                <a:latin typeface="汉仪雅酷黑简" panose="00020600040101010101" charset="-122"/>
                <a:ea typeface="汉仪雅酷黑简" panose="00020600040101010101" charset="-122"/>
                <a:sym typeface="+mn-ea"/>
              </a:rPr>
              <a:t>案例</a:t>
            </a:r>
            <a:r>
              <a:rPr lang="en-US" altLang="zh-CN" sz="2600" i="1" dirty="0">
                <a:solidFill>
                  <a:schemeClr val="bg1"/>
                </a:solidFill>
                <a:latin typeface="汉仪雅酷黑简" panose="00020600040101010101" charset="-122"/>
                <a:ea typeface="汉仪雅酷黑简" panose="00020600040101010101" charset="-122"/>
                <a:sym typeface="+mn-ea"/>
              </a:rPr>
              <a:t>-</a:t>
            </a:r>
            <a:r>
              <a:rPr lang="zh-CN" sz="2600" i="1" dirty="0">
                <a:solidFill>
                  <a:schemeClr val="bg1"/>
                </a:solidFill>
                <a:latin typeface="汉仪雅酷黑简" panose="00020600040101010101" charset="-122"/>
                <a:ea typeface="汉仪雅酷黑简" panose="00020600040101010101" charset="-122"/>
                <a:sym typeface="+mn-ea"/>
              </a:rPr>
              <a:t>海关</a:t>
            </a:r>
            <a:r>
              <a:rPr lang="zh-CN" altLang="en-US" sz="2600" i="1" dirty="0">
                <a:solidFill>
                  <a:schemeClr val="bg1"/>
                </a:solidFill>
                <a:latin typeface="汉仪雅酷黑简" panose="00020600040101010101" charset="-122"/>
                <a:ea typeface="汉仪雅酷黑简" panose="00020600040101010101" charset="-122"/>
                <a:sym typeface="+mn-ea"/>
              </a:rPr>
              <a:t>区块链：架构</a:t>
            </a:r>
            <a:endParaRPr lang="zh-CN" altLang="en-US" sz="2600" i="1" dirty="0">
              <a:solidFill>
                <a:schemeClr val="bg1"/>
              </a:solidFill>
              <a:latin typeface="汉仪雅酷黑简" panose="00020600040101010101" charset="-122"/>
              <a:ea typeface="汉仪雅酷黑简" panose="00020600040101010101" charset="-122"/>
              <a:sym typeface="+mn-ea"/>
            </a:endParaRPr>
          </a:p>
        </p:txBody>
      </p:sp>
      <p:sp>
        <p:nvSpPr>
          <p:cNvPr id="3" name="平行四边形 2"/>
          <p:cNvSpPr/>
          <p:nvPr/>
        </p:nvSpPr>
        <p:spPr>
          <a:xfrm>
            <a:off x="-635" y="358140"/>
            <a:ext cx="121920" cy="438150"/>
          </a:xfrm>
          <a:prstGeom prst="parallelogram">
            <a:avLst>
              <a:gd name="adj" fmla="val 0"/>
            </a:avLst>
          </a:prstGeom>
          <a:solidFill>
            <a:srgbClr val="2B46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4" name="圆角矩形 73"/>
          <p:cNvSpPr/>
          <p:nvPr/>
        </p:nvSpPr>
        <p:spPr>
          <a:xfrm>
            <a:off x="2921635" y="1277620"/>
            <a:ext cx="3057525" cy="1018540"/>
          </a:xfrm>
          <a:prstGeom prst="roundRect">
            <a:avLst>
              <a:gd name="adj" fmla="val 0"/>
            </a:avLst>
          </a:prstGeom>
          <a:solidFill>
            <a:schemeClr val="accent1">
              <a:lumMod val="75000"/>
            </a:schemeClr>
          </a:solidFill>
          <a:ln w="3175">
            <a:solidFill>
              <a:srgbClr val="3151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sz="700"/>
          </a:p>
        </p:txBody>
      </p:sp>
      <p:grpSp>
        <p:nvGrpSpPr>
          <p:cNvPr id="93" name="组合 92"/>
          <p:cNvGrpSpPr/>
          <p:nvPr/>
        </p:nvGrpSpPr>
        <p:grpSpPr>
          <a:xfrm>
            <a:off x="3492500" y="1298575"/>
            <a:ext cx="2011045" cy="916940"/>
            <a:chOff x="2473" y="2165"/>
            <a:chExt cx="3167" cy="1444"/>
          </a:xfrm>
        </p:grpSpPr>
        <p:sp>
          <p:nvSpPr>
            <p:cNvPr id="75" name="圆角矩形 74"/>
            <p:cNvSpPr/>
            <p:nvPr/>
          </p:nvSpPr>
          <p:spPr>
            <a:xfrm>
              <a:off x="2473" y="2608"/>
              <a:ext cx="1496" cy="44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000" b="1">
                  <a:solidFill>
                    <a:schemeClr val="tx1"/>
                  </a:solidFill>
                  <a:latin typeface="微软雅黑" panose="020B0503020204020204" charset="-122"/>
                  <a:ea typeface="微软雅黑" panose="020B0503020204020204" charset="-122"/>
                  <a:cs typeface="微软雅黑" panose="020B0503020204020204" charset="-122"/>
                  <a:sym typeface="+mn-ea"/>
                </a:rPr>
                <a:t>AEO</a:t>
              </a:r>
              <a:r>
                <a:rPr lang="zh-CN" altLang="en-US" sz="1000" b="1">
                  <a:solidFill>
                    <a:schemeClr val="tx1"/>
                  </a:solidFill>
                  <a:latin typeface="微软雅黑" panose="020B0503020204020204" charset="-122"/>
                  <a:ea typeface="微软雅黑" panose="020B0503020204020204" charset="-122"/>
                  <a:cs typeface="微软雅黑" panose="020B0503020204020204" charset="-122"/>
                  <a:sym typeface="+mn-ea"/>
                </a:rPr>
                <a:t>管理</a:t>
              </a:r>
              <a:endParaRPr kumimoji="1" lang="zh-CN" sz="1000" b="1">
                <a:solidFill>
                  <a:srgbClr val="3F4046"/>
                </a:solidFill>
                <a:latin typeface="微软雅黑" panose="020B0503020204020204" charset="-122"/>
                <a:ea typeface="微软雅黑" panose="020B0503020204020204" charset="-122"/>
                <a:cs typeface="微软雅黑" panose="020B0503020204020204" charset="-122"/>
              </a:endParaRPr>
            </a:p>
          </p:txBody>
        </p:sp>
        <p:sp>
          <p:nvSpPr>
            <p:cNvPr id="356" name="文本框 355"/>
            <p:cNvSpPr txBox="1"/>
            <p:nvPr/>
          </p:nvSpPr>
          <p:spPr>
            <a:xfrm>
              <a:off x="3058" y="2165"/>
              <a:ext cx="1995" cy="386"/>
            </a:xfrm>
            <a:prstGeom prst="rect">
              <a:avLst/>
            </a:prstGeom>
            <a:noFill/>
          </p:spPr>
          <p:txBody>
            <a:bodyPr wrap="square" rtlCol="0">
              <a:spAutoFit/>
            </a:bodyPr>
            <a:p>
              <a:pPr algn="ctr"/>
              <a:r>
                <a:rPr lang="zh-CN" altLang="en-US" sz="1000" b="1">
                  <a:solidFill>
                    <a:schemeClr val="bg1"/>
                  </a:solidFill>
                  <a:sym typeface="+mn-ea"/>
                </a:rPr>
                <a:t>海关内部系统</a:t>
              </a:r>
              <a:endParaRPr lang="zh-CN" altLang="en-US" sz="1000" b="1">
                <a:solidFill>
                  <a:schemeClr val="bg1"/>
                </a:solidFill>
                <a:sym typeface="+mn-ea"/>
              </a:endParaRPr>
            </a:p>
          </p:txBody>
        </p:sp>
        <p:sp>
          <p:nvSpPr>
            <p:cNvPr id="89" name="圆角矩形 88"/>
            <p:cNvSpPr/>
            <p:nvPr/>
          </p:nvSpPr>
          <p:spPr>
            <a:xfrm>
              <a:off x="4144" y="2608"/>
              <a:ext cx="1496" cy="44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000" b="1">
                  <a:solidFill>
                    <a:schemeClr val="tx1"/>
                  </a:solidFill>
                  <a:latin typeface="微软雅黑" panose="020B0503020204020204" charset="-122"/>
                  <a:ea typeface="微软雅黑" panose="020B0503020204020204" charset="-122"/>
                  <a:cs typeface="微软雅黑" panose="020B0503020204020204" charset="-122"/>
                  <a:sym typeface="+mn-ea"/>
                </a:rPr>
                <a:t>查缉管理</a:t>
              </a:r>
              <a:endParaRPr kumimoji="1" lang="zh-CN" sz="1000" b="1">
                <a:solidFill>
                  <a:srgbClr val="3F4046"/>
                </a:solidFill>
                <a:latin typeface="微软雅黑" panose="020B0503020204020204" charset="-122"/>
                <a:ea typeface="微软雅黑" panose="020B0503020204020204" charset="-122"/>
                <a:cs typeface="微软雅黑" panose="020B0503020204020204" charset="-122"/>
              </a:endParaRPr>
            </a:p>
          </p:txBody>
        </p:sp>
        <p:sp>
          <p:nvSpPr>
            <p:cNvPr id="90" name="圆角矩形 89"/>
            <p:cNvSpPr/>
            <p:nvPr/>
          </p:nvSpPr>
          <p:spPr>
            <a:xfrm>
              <a:off x="2473" y="3161"/>
              <a:ext cx="1496" cy="44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sz="1000" b="1">
                  <a:solidFill>
                    <a:schemeClr val="tx1"/>
                  </a:solidFill>
                  <a:latin typeface="微软雅黑" panose="020B0503020204020204" charset="-122"/>
                  <a:ea typeface="微软雅黑" panose="020B0503020204020204" charset="-122"/>
                  <a:cs typeface="微软雅黑" panose="020B0503020204020204" charset="-122"/>
                  <a:sym typeface="+mn-ea"/>
                </a:rPr>
                <a:t>数据验真</a:t>
              </a:r>
              <a:endParaRPr kumimoji="1" lang="zh-CN" sz="1000" b="1">
                <a:solidFill>
                  <a:srgbClr val="3F4046"/>
                </a:solidFill>
                <a:latin typeface="微软雅黑" panose="020B0503020204020204" charset="-122"/>
                <a:ea typeface="微软雅黑" panose="020B0503020204020204" charset="-122"/>
                <a:cs typeface="微软雅黑" panose="020B0503020204020204" charset="-122"/>
              </a:endParaRPr>
            </a:p>
          </p:txBody>
        </p:sp>
        <p:sp>
          <p:nvSpPr>
            <p:cNvPr id="91" name="圆角矩形 90"/>
            <p:cNvSpPr/>
            <p:nvPr/>
          </p:nvSpPr>
          <p:spPr>
            <a:xfrm>
              <a:off x="4144" y="3161"/>
              <a:ext cx="1496" cy="44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000" b="1">
                  <a:solidFill>
                    <a:schemeClr val="tx1"/>
                  </a:solidFill>
                  <a:latin typeface="微软雅黑" panose="020B0503020204020204" charset="-122"/>
                  <a:ea typeface="微软雅黑" panose="020B0503020204020204" charset="-122"/>
                  <a:cs typeface="微软雅黑" panose="020B0503020204020204" charset="-122"/>
                  <a:sym typeface="+mn-ea"/>
                </a:rPr>
                <a:t>......</a:t>
              </a:r>
              <a:endParaRPr kumimoji="1" lang="en-US" altLang="zh-CN" sz="1000" b="1">
                <a:solidFill>
                  <a:schemeClr val="tx1"/>
                </a:solidFill>
                <a:latin typeface="微软雅黑" panose="020B0503020204020204" charset="-122"/>
                <a:ea typeface="微软雅黑" panose="020B0503020204020204" charset="-122"/>
                <a:cs typeface="微软雅黑" panose="020B0503020204020204" charset="-122"/>
                <a:sym typeface="+mn-ea"/>
              </a:endParaRPr>
            </a:p>
          </p:txBody>
        </p:sp>
      </p:grpSp>
      <p:sp>
        <p:nvSpPr>
          <p:cNvPr id="94" name="圆角矩形 93"/>
          <p:cNvSpPr/>
          <p:nvPr/>
        </p:nvSpPr>
        <p:spPr>
          <a:xfrm>
            <a:off x="6134735" y="1277620"/>
            <a:ext cx="3057525" cy="1018540"/>
          </a:xfrm>
          <a:prstGeom prst="roundRect">
            <a:avLst>
              <a:gd name="adj" fmla="val 0"/>
            </a:avLst>
          </a:prstGeom>
          <a:solidFill>
            <a:schemeClr val="accent1">
              <a:lumMod val="75000"/>
            </a:schemeClr>
          </a:solidFill>
          <a:ln w="3175">
            <a:solidFill>
              <a:srgbClr val="3151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sz="700"/>
          </a:p>
        </p:txBody>
      </p:sp>
      <p:grpSp>
        <p:nvGrpSpPr>
          <p:cNvPr id="95" name="组合 94"/>
          <p:cNvGrpSpPr/>
          <p:nvPr/>
        </p:nvGrpSpPr>
        <p:grpSpPr>
          <a:xfrm>
            <a:off x="6705600" y="1294765"/>
            <a:ext cx="2011045" cy="920750"/>
            <a:chOff x="2473" y="2159"/>
            <a:chExt cx="3167" cy="1450"/>
          </a:xfrm>
        </p:grpSpPr>
        <p:sp>
          <p:nvSpPr>
            <p:cNvPr id="97" name="圆角矩形 96"/>
            <p:cNvSpPr/>
            <p:nvPr/>
          </p:nvSpPr>
          <p:spPr>
            <a:xfrm>
              <a:off x="2473" y="2608"/>
              <a:ext cx="1496" cy="44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000" b="1">
                  <a:solidFill>
                    <a:schemeClr val="tx1"/>
                  </a:solidFill>
                  <a:sym typeface="+mn-ea"/>
                </a:rPr>
                <a:t>风控模型</a:t>
              </a:r>
              <a:endParaRPr kumimoji="1" lang="zh-CN" altLang="en-US" sz="1000" b="1">
                <a:solidFill>
                  <a:schemeClr val="tx1"/>
                </a:solidFill>
                <a:latin typeface="微软雅黑" panose="020B0503020204020204" charset="-122"/>
                <a:ea typeface="微软雅黑" panose="020B0503020204020204" charset="-122"/>
                <a:cs typeface="微软雅黑" panose="020B0503020204020204" charset="-122"/>
                <a:sym typeface="+mn-ea"/>
              </a:endParaRPr>
            </a:p>
          </p:txBody>
        </p:sp>
        <p:sp>
          <p:nvSpPr>
            <p:cNvPr id="98" name="文本框 97"/>
            <p:cNvSpPr txBox="1"/>
            <p:nvPr/>
          </p:nvSpPr>
          <p:spPr>
            <a:xfrm>
              <a:off x="3073" y="2159"/>
              <a:ext cx="1995" cy="386"/>
            </a:xfrm>
            <a:prstGeom prst="rect">
              <a:avLst/>
            </a:prstGeom>
            <a:noFill/>
          </p:spPr>
          <p:txBody>
            <a:bodyPr wrap="square" rtlCol="0">
              <a:spAutoFit/>
            </a:bodyPr>
            <a:p>
              <a:pPr algn="l"/>
              <a:r>
                <a:rPr lang="zh-CN" altLang="en-US" sz="1000" b="1">
                  <a:solidFill>
                    <a:schemeClr val="bg1"/>
                  </a:solidFill>
                  <a:sym typeface="+mn-ea"/>
                </a:rPr>
                <a:t>金融机构内部系统</a:t>
              </a:r>
              <a:endParaRPr lang="zh-CN" altLang="en-US" sz="1000" b="1">
                <a:solidFill>
                  <a:schemeClr val="bg1"/>
                </a:solidFill>
                <a:sym typeface="+mn-ea"/>
              </a:endParaRPr>
            </a:p>
          </p:txBody>
        </p:sp>
        <p:sp>
          <p:nvSpPr>
            <p:cNvPr id="99" name="圆角矩形 98"/>
            <p:cNvSpPr/>
            <p:nvPr/>
          </p:nvSpPr>
          <p:spPr>
            <a:xfrm>
              <a:off x="4144" y="2608"/>
              <a:ext cx="1496" cy="44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000" b="1">
                  <a:solidFill>
                    <a:schemeClr val="tx1"/>
                  </a:solidFill>
                  <a:sym typeface="+mn-ea"/>
                </a:rPr>
                <a:t>数据抽取</a:t>
              </a:r>
              <a:endParaRPr kumimoji="1" lang="zh-CN" altLang="en-US" sz="1000" b="1">
                <a:solidFill>
                  <a:schemeClr val="tx1"/>
                </a:solidFill>
                <a:latin typeface="微软雅黑" panose="020B0503020204020204" charset="-122"/>
                <a:ea typeface="微软雅黑" panose="020B0503020204020204" charset="-122"/>
                <a:cs typeface="微软雅黑" panose="020B0503020204020204" charset="-122"/>
                <a:sym typeface="+mn-ea"/>
              </a:endParaRPr>
            </a:p>
          </p:txBody>
        </p:sp>
        <p:sp>
          <p:nvSpPr>
            <p:cNvPr id="100" name="圆角矩形 99"/>
            <p:cNvSpPr/>
            <p:nvPr/>
          </p:nvSpPr>
          <p:spPr>
            <a:xfrm>
              <a:off x="2473" y="3161"/>
              <a:ext cx="1496" cy="44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000" b="1">
                  <a:solidFill>
                    <a:schemeClr val="tx1"/>
                  </a:solidFill>
                  <a:sym typeface="+mn-ea"/>
                </a:rPr>
                <a:t>数据验真</a:t>
              </a:r>
              <a:endParaRPr kumimoji="1" lang="zh-CN" altLang="en-US" sz="1000" b="1">
                <a:solidFill>
                  <a:schemeClr val="tx1"/>
                </a:solidFill>
                <a:latin typeface="微软雅黑" panose="020B0503020204020204" charset="-122"/>
                <a:ea typeface="微软雅黑" panose="020B0503020204020204" charset="-122"/>
                <a:cs typeface="微软雅黑" panose="020B0503020204020204" charset="-122"/>
                <a:sym typeface="+mn-ea"/>
              </a:endParaRPr>
            </a:p>
          </p:txBody>
        </p:sp>
        <p:sp>
          <p:nvSpPr>
            <p:cNvPr id="101" name="圆角矩形 100"/>
            <p:cNvSpPr/>
            <p:nvPr/>
          </p:nvSpPr>
          <p:spPr>
            <a:xfrm>
              <a:off x="4144" y="3161"/>
              <a:ext cx="1496" cy="44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000" b="1">
                  <a:solidFill>
                    <a:schemeClr val="tx1"/>
                  </a:solidFill>
                  <a:latin typeface="微软雅黑" panose="020B0503020204020204" charset="-122"/>
                  <a:ea typeface="微软雅黑" panose="020B0503020204020204" charset="-122"/>
                  <a:cs typeface="微软雅黑" panose="020B0503020204020204" charset="-122"/>
                  <a:sym typeface="+mn-ea"/>
                </a:rPr>
                <a:t>......</a:t>
              </a:r>
              <a:endParaRPr kumimoji="1" lang="en-US" altLang="zh-CN" sz="1000" b="1">
                <a:solidFill>
                  <a:schemeClr val="tx1"/>
                </a:solidFill>
                <a:latin typeface="微软雅黑" panose="020B0503020204020204" charset="-122"/>
                <a:ea typeface="微软雅黑" panose="020B0503020204020204" charset="-122"/>
                <a:cs typeface="微软雅黑" panose="020B0503020204020204" charset="-122"/>
                <a:sym typeface="+mn-ea"/>
              </a:endParaRPr>
            </a:p>
          </p:txBody>
        </p:sp>
      </p:grpSp>
      <p:sp>
        <p:nvSpPr>
          <p:cNvPr id="102" name="圆角矩形 101"/>
          <p:cNvSpPr/>
          <p:nvPr/>
        </p:nvSpPr>
        <p:spPr>
          <a:xfrm>
            <a:off x="2910840" y="2522220"/>
            <a:ext cx="6280785" cy="1010285"/>
          </a:xfrm>
          <a:prstGeom prst="roundRect">
            <a:avLst>
              <a:gd name="adj" fmla="val 0"/>
            </a:avLst>
          </a:prstGeom>
          <a:solidFill>
            <a:srgbClr val="2B46C2"/>
          </a:solidFill>
          <a:ln w="3175">
            <a:solidFill>
              <a:srgbClr val="2B46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en-US" altLang="zh-CN" sz="700"/>
          </a:p>
        </p:txBody>
      </p:sp>
      <p:sp>
        <p:nvSpPr>
          <p:cNvPr id="113" name="文本框 112"/>
          <p:cNvSpPr txBox="1"/>
          <p:nvPr/>
        </p:nvSpPr>
        <p:spPr>
          <a:xfrm>
            <a:off x="5327650" y="2522220"/>
            <a:ext cx="1548765" cy="245110"/>
          </a:xfrm>
          <a:prstGeom prst="rect">
            <a:avLst/>
          </a:prstGeom>
          <a:noFill/>
        </p:spPr>
        <p:txBody>
          <a:bodyPr wrap="square" rtlCol="0">
            <a:spAutoFit/>
          </a:bodyPr>
          <a:p>
            <a:pPr algn="ctr"/>
            <a:r>
              <a:rPr lang="zh-CN" altLang="en-US" sz="1000" b="1">
                <a:solidFill>
                  <a:schemeClr val="bg1"/>
                </a:solidFill>
                <a:sym typeface="+mn-ea"/>
              </a:rPr>
              <a:t>海关</a:t>
            </a:r>
            <a:r>
              <a:rPr lang="en-US" altLang="zh-CN" sz="1000" b="1">
                <a:solidFill>
                  <a:schemeClr val="bg1"/>
                </a:solidFill>
                <a:sym typeface="+mn-ea"/>
              </a:rPr>
              <a:t>AEO</a:t>
            </a:r>
            <a:r>
              <a:rPr lang="zh-CN" altLang="en-US" sz="1000" b="1">
                <a:solidFill>
                  <a:schemeClr val="bg1"/>
                </a:solidFill>
                <a:sym typeface="+mn-ea"/>
              </a:rPr>
              <a:t>区块链</a:t>
            </a:r>
            <a:endParaRPr lang="zh-CN" altLang="en-US" sz="1000" b="1">
              <a:solidFill>
                <a:schemeClr val="bg1"/>
              </a:solidFill>
              <a:sym typeface="+mn-ea"/>
            </a:endParaRPr>
          </a:p>
        </p:txBody>
      </p:sp>
      <p:sp>
        <p:nvSpPr>
          <p:cNvPr id="114" name="圆角矩形 113"/>
          <p:cNvSpPr/>
          <p:nvPr/>
        </p:nvSpPr>
        <p:spPr>
          <a:xfrm>
            <a:off x="3492500" y="2782570"/>
            <a:ext cx="1223010" cy="284480"/>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000" b="1">
                <a:solidFill>
                  <a:schemeClr val="tx1"/>
                </a:solidFill>
                <a:latin typeface="微软雅黑" panose="020B0503020204020204" charset="-122"/>
                <a:ea typeface="微软雅黑" panose="020B0503020204020204" charset="-122"/>
                <a:sym typeface="+mn-ea"/>
              </a:rPr>
              <a:t>数据发布</a:t>
            </a:r>
            <a:endParaRPr kumimoji="1" lang="zh-CN" altLang="en-US" sz="1000" b="1">
              <a:solidFill>
                <a:schemeClr val="tx1"/>
              </a:solidFill>
              <a:latin typeface="微软雅黑" panose="020B0503020204020204" charset="-122"/>
              <a:ea typeface="微软雅黑" panose="020B0503020204020204" charset="-122"/>
              <a:cs typeface="微软雅黑" panose="020B0503020204020204" charset="-122"/>
              <a:sym typeface="+mn-ea"/>
            </a:endParaRPr>
          </a:p>
        </p:txBody>
      </p:sp>
      <p:sp>
        <p:nvSpPr>
          <p:cNvPr id="122" name="圆角矩形 121"/>
          <p:cNvSpPr/>
          <p:nvPr/>
        </p:nvSpPr>
        <p:spPr>
          <a:xfrm>
            <a:off x="4823460" y="2782570"/>
            <a:ext cx="1223010" cy="284480"/>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000" b="1">
                <a:solidFill>
                  <a:schemeClr val="tx1"/>
                </a:solidFill>
                <a:latin typeface="微软雅黑" panose="020B0503020204020204" charset="-122"/>
                <a:ea typeface="微软雅黑" panose="020B0503020204020204" charset="-122"/>
                <a:sym typeface="+mn-ea"/>
              </a:rPr>
              <a:t>订单审查监管</a:t>
            </a:r>
            <a:endParaRPr kumimoji="1" lang="zh-CN" altLang="en-US" sz="1000" b="1">
              <a:solidFill>
                <a:schemeClr val="tx1"/>
              </a:solidFill>
              <a:latin typeface="微软雅黑" panose="020B0503020204020204" charset="-122"/>
              <a:ea typeface="微软雅黑" panose="020B0503020204020204" charset="-122"/>
              <a:cs typeface="微软雅黑" panose="020B0503020204020204" charset="-122"/>
              <a:sym typeface="+mn-ea"/>
            </a:endParaRPr>
          </a:p>
        </p:txBody>
      </p:sp>
      <p:sp>
        <p:nvSpPr>
          <p:cNvPr id="123" name="圆角矩形 122"/>
          <p:cNvSpPr/>
          <p:nvPr/>
        </p:nvSpPr>
        <p:spPr>
          <a:xfrm>
            <a:off x="6154420" y="2776220"/>
            <a:ext cx="1223010" cy="284480"/>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000" b="1">
                <a:solidFill>
                  <a:schemeClr val="tx1"/>
                </a:solidFill>
                <a:latin typeface="微软雅黑" panose="020B0503020204020204" charset="-122"/>
                <a:ea typeface="微软雅黑" panose="020B0503020204020204" charset="-122"/>
                <a:sym typeface="+mn-ea"/>
              </a:rPr>
              <a:t>数据验真</a:t>
            </a:r>
            <a:endParaRPr kumimoji="1" lang="zh-CN" altLang="en-US" sz="1000" b="1">
              <a:solidFill>
                <a:schemeClr val="tx1"/>
              </a:solidFill>
              <a:latin typeface="微软雅黑" panose="020B0503020204020204" charset="-122"/>
              <a:ea typeface="微软雅黑" panose="020B0503020204020204" charset="-122"/>
              <a:cs typeface="微软雅黑" panose="020B0503020204020204" charset="-122"/>
              <a:sym typeface="+mn-ea"/>
            </a:endParaRPr>
          </a:p>
        </p:txBody>
      </p:sp>
      <p:sp>
        <p:nvSpPr>
          <p:cNvPr id="124" name="圆角矩形 123"/>
          <p:cNvSpPr/>
          <p:nvPr/>
        </p:nvSpPr>
        <p:spPr>
          <a:xfrm>
            <a:off x="7485380" y="2776220"/>
            <a:ext cx="1223010" cy="284480"/>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altLang="zh-CN" sz="1000" b="1">
                <a:solidFill>
                  <a:srgbClr val="3F4046"/>
                </a:solidFill>
                <a:latin typeface="微软雅黑" panose="020B0503020204020204" charset="-122"/>
                <a:ea typeface="微软雅黑" panose="020B0503020204020204" charset="-122"/>
                <a:cs typeface="微软雅黑" panose="020B0503020204020204" charset="-122"/>
              </a:rPr>
              <a:t>......</a:t>
            </a:r>
            <a:endParaRPr kumimoji="1" lang="en-US" altLang="zh-CN" sz="1000" b="1">
              <a:solidFill>
                <a:srgbClr val="3F4046"/>
              </a:solidFill>
              <a:latin typeface="微软雅黑" panose="020B0503020204020204" charset="-122"/>
              <a:ea typeface="微软雅黑" panose="020B0503020204020204" charset="-122"/>
              <a:cs typeface="微软雅黑" panose="020B0503020204020204" charset="-122"/>
            </a:endParaRPr>
          </a:p>
        </p:txBody>
      </p:sp>
      <p:sp>
        <p:nvSpPr>
          <p:cNvPr id="125" name="圆角矩形 124"/>
          <p:cNvSpPr/>
          <p:nvPr/>
        </p:nvSpPr>
        <p:spPr>
          <a:xfrm>
            <a:off x="3492500" y="3168015"/>
            <a:ext cx="1223010" cy="284480"/>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000" b="1">
                <a:solidFill>
                  <a:schemeClr val="tx1"/>
                </a:solidFill>
                <a:latin typeface="微软雅黑" panose="020B0503020204020204" charset="-122"/>
                <a:ea typeface="微软雅黑" panose="020B0503020204020204" charset="-122"/>
                <a:sym typeface="+mn-ea"/>
              </a:rPr>
              <a:t>海关节点</a:t>
            </a:r>
            <a:endParaRPr kumimoji="1" lang="zh-CN" altLang="en-US" sz="1000" b="1">
              <a:solidFill>
                <a:schemeClr val="tx1"/>
              </a:solidFill>
              <a:latin typeface="微软雅黑" panose="020B0503020204020204" charset="-122"/>
              <a:ea typeface="微软雅黑" panose="020B0503020204020204" charset="-122"/>
              <a:cs typeface="微软雅黑" panose="020B0503020204020204" charset="-122"/>
              <a:sym typeface="+mn-ea"/>
            </a:endParaRPr>
          </a:p>
        </p:txBody>
      </p:sp>
      <p:sp>
        <p:nvSpPr>
          <p:cNvPr id="126" name="圆角矩形 125"/>
          <p:cNvSpPr/>
          <p:nvPr/>
        </p:nvSpPr>
        <p:spPr>
          <a:xfrm>
            <a:off x="4823460" y="3168015"/>
            <a:ext cx="1223010" cy="284480"/>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000" b="1">
                <a:solidFill>
                  <a:schemeClr val="tx1"/>
                </a:solidFill>
                <a:latin typeface="微软雅黑" panose="020B0503020204020204" charset="-122"/>
                <a:ea typeface="微软雅黑" panose="020B0503020204020204" charset="-122"/>
                <a:sym typeface="+mn-ea"/>
              </a:rPr>
              <a:t>金融机构节点</a:t>
            </a:r>
            <a:endParaRPr kumimoji="1" lang="zh-CN" altLang="en-US" sz="1000" b="1">
              <a:solidFill>
                <a:schemeClr val="tx1"/>
              </a:solidFill>
              <a:latin typeface="微软雅黑" panose="020B0503020204020204" charset="-122"/>
              <a:ea typeface="微软雅黑" panose="020B0503020204020204" charset="-122"/>
              <a:cs typeface="微软雅黑" panose="020B0503020204020204" charset="-122"/>
              <a:sym typeface="+mn-ea"/>
            </a:endParaRPr>
          </a:p>
        </p:txBody>
      </p:sp>
      <p:sp>
        <p:nvSpPr>
          <p:cNvPr id="127" name="圆角矩形 126"/>
          <p:cNvSpPr/>
          <p:nvPr/>
        </p:nvSpPr>
        <p:spPr>
          <a:xfrm>
            <a:off x="6154420" y="3161665"/>
            <a:ext cx="1223010" cy="284480"/>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000" b="1">
                <a:solidFill>
                  <a:schemeClr val="tx1"/>
                </a:solidFill>
                <a:latin typeface="微软雅黑" panose="020B0503020204020204" charset="-122"/>
                <a:ea typeface="微软雅黑" panose="020B0503020204020204" charset="-122"/>
                <a:sym typeface="+mn-ea"/>
              </a:rPr>
              <a:t>核心企业节点</a:t>
            </a:r>
            <a:endParaRPr kumimoji="1" lang="zh-CN" altLang="en-US" sz="1000" b="1">
              <a:solidFill>
                <a:schemeClr val="tx1"/>
              </a:solidFill>
              <a:latin typeface="微软雅黑" panose="020B0503020204020204" charset="-122"/>
              <a:ea typeface="微软雅黑" panose="020B0503020204020204" charset="-122"/>
              <a:cs typeface="微软雅黑" panose="020B0503020204020204" charset="-122"/>
              <a:sym typeface="+mn-ea"/>
            </a:endParaRPr>
          </a:p>
        </p:txBody>
      </p:sp>
      <p:sp>
        <p:nvSpPr>
          <p:cNvPr id="128" name="圆角矩形 127"/>
          <p:cNvSpPr/>
          <p:nvPr/>
        </p:nvSpPr>
        <p:spPr>
          <a:xfrm>
            <a:off x="7485380" y="3161665"/>
            <a:ext cx="1223010" cy="284480"/>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altLang="zh-CN" sz="1000" b="1">
                <a:solidFill>
                  <a:srgbClr val="3F4046"/>
                </a:solidFill>
                <a:latin typeface="微软雅黑" panose="020B0503020204020204" charset="-122"/>
                <a:ea typeface="微软雅黑" panose="020B0503020204020204" charset="-122"/>
                <a:cs typeface="微软雅黑" panose="020B0503020204020204" charset="-122"/>
              </a:rPr>
              <a:t>......</a:t>
            </a:r>
            <a:endParaRPr kumimoji="1" lang="en-US" altLang="zh-CN" sz="1000" b="1">
              <a:solidFill>
                <a:srgbClr val="3F4046"/>
              </a:solidFill>
              <a:latin typeface="微软雅黑" panose="020B0503020204020204" charset="-122"/>
              <a:ea typeface="微软雅黑" panose="020B0503020204020204" charset="-122"/>
              <a:cs typeface="微软雅黑" panose="020B0503020204020204" charset="-122"/>
            </a:endParaRPr>
          </a:p>
        </p:txBody>
      </p:sp>
      <p:cxnSp>
        <p:nvCxnSpPr>
          <p:cNvPr id="129" name="直接连接符 128"/>
          <p:cNvCxnSpPr/>
          <p:nvPr/>
        </p:nvCxnSpPr>
        <p:spPr>
          <a:xfrm>
            <a:off x="3208020" y="3111500"/>
            <a:ext cx="5686425" cy="0"/>
          </a:xfrm>
          <a:prstGeom prst="line">
            <a:avLst/>
          </a:prstGeom>
          <a:ln>
            <a:headEnd type="diamond" w="med" len="med"/>
            <a:tailEnd type="diamond" w="med" len="med"/>
          </a:ln>
        </p:spPr>
        <p:style>
          <a:lnRef idx="1">
            <a:schemeClr val="accent3"/>
          </a:lnRef>
          <a:fillRef idx="0">
            <a:schemeClr val="accent3"/>
          </a:fillRef>
          <a:effectRef idx="0">
            <a:schemeClr val="accent3"/>
          </a:effectRef>
          <a:fontRef idx="minor">
            <a:schemeClr val="tx1"/>
          </a:fontRef>
        </p:style>
      </p:cxnSp>
      <p:sp>
        <p:nvSpPr>
          <p:cNvPr id="131" name="圆角矩形 130"/>
          <p:cNvSpPr/>
          <p:nvPr/>
        </p:nvSpPr>
        <p:spPr>
          <a:xfrm>
            <a:off x="2910840" y="3773805"/>
            <a:ext cx="6282055" cy="320040"/>
          </a:xfrm>
          <a:prstGeom prst="roundRect">
            <a:avLst>
              <a:gd name="adj" fmla="val 0"/>
            </a:avLst>
          </a:prstGeom>
          <a:solidFill>
            <a:srgbClr val="2B46C2"/>
          </a:solidFill>
          <a:ln w="3175" cmpd="sng">
            <a:solidFill>
              <a:srgbClr val="263FAC"/>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sz="700">
              <a:solidFill>
                <a:schemeClr val="tx1">
                  <a:lumMod val="85000"/>
                  <a:lumOff val="15000"/>
                </a:schemeClr>
              </a:solidFill>
            </a:endParaRPr>
          </a:p>
        </p:txBody>
      </p:sp>
      <p:sp>
        <p:nvSpPr>
          <p:cNvPr id="132" name="文本框 131"/>
          <p:cNvSpPr txBox="1"/>
          <p:nvPr/>
        </p:nvSpPr>
        <p:spPr>
          <a:xfrm>
            <a:off x="4086225" y="3796030"/>
            <a:ext cx="3930015" cy="275590"/>
          </a:xfrm>
          <a:prstGeom prst="rect">
            <a:avLst/>
          </a:prstGeom>
          <a:noFill/>
        </p:spPr>
        <p:txBody>
          <a:bodyPr wrap="square" rtlCol="0">
            <a:spAutoFit/>
          </a:bodyPr>
          <a:p>
            <a:pPr algn="ctr"/>
            <a:r>
              <a:rPr lang="zh-CN" altLang="en-US" sz="1200" b="1">
                <a:solidFill>
                  <a:schemeClr val="bg1"/>
                </a:solidFill>
                <a:sym typeface="+mn-ea"/>
              </a:rPr>
              <a:t>海关统一接口、服务平台、分布式文件系统</a:t>
            </a:r>
            <a:endParaRPr lang="zh-CN" altLang="en-US" sz="1200" b="1">
              <a:solidFill>
                <a:schemeClr val="bg1"/>
              </a:solidFill>
              <a:sym typeface="+mn-ea"/>
            </a:endParaRPr>
          </a:p>
        </p:txBody>
      </p:sp>
      <p:sp>
        <p:nvSpPr>
          <p:cNvPr id="134" name="圆角矩形 133"/>
          <p:cNvSpPr/>
          <p:nvPr/>
        </p:nvSpPr>
        <p:spPr>
          <a:xfrm>
            <a:off x="2910840" y="4316730"/>
            <a:ext cx="3057525" cy="1946275"/>
          </a:xfrm>
          <a:prstGeom prst="roundRect">
            <a:avLst>
              <a:gd name="adj" fmla="val 0"/>
            </a:avLst>
          </a:prstGeom>
          <a:solidFill>
            <a:schemeClr val="accent3">
              <a:lumMod val="50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sz="700"/>
          </a:p>
        </p:txBody>
      </p:sp>
      <p:sp>
        <p:nvSpPr>
          <p:cNvPr id="137" name="文本框 136"/>
          <p:cNvSpPr txBox="1"/>
          <p:nvPr/>
        </p:nvSpPr>
        <p:spPr>
          <a:xfrm>
            <a:off x="3853180" y="4340860"/>
            <a:ext cx="1266825" cy="245110"/>
          </a:xfrm>
          <a:prstGeom prst="rect">
            <a:avLst/>
          </a:prstGeom>
          <a:noFill/>
        </p:spPr>
        <p:txBody>
          <a:bodyPr wrap="square" rtlCol="0">
            <a:spAutoFit/>
          </a:bodyPr>
          <a:p>
            <a:pPr algn="ctr"/>
            <a:r>
              <a:rPr lang="zh-CN" altLang="en-US" sz="1000" b="1">
                <a:solidFill>
                  <a:schemeClr val="bg1"/>
                </a:solidFill>
                <a:sym typeface="+mn-ea"/>
              </a:rPr>
              <a:t>企业</a:t>
            </a:r>
            <a:r>
              <a:rPr lang="en-US" altLang="zh-CN" sz="1000" b="1">
                <a:solidFill>
                  <a:schemeClr val="bg1"/>
                </a:solidFill>
                <a:sym typeface="+mn-ea"/>
              </a:rPr>
              <a:t>A</a:t>
            </a:r>
            <a:r>
              <a:rPr lang="zh-CN" altLang="en-US" sz="1000" b="1">
                <a:solidFill>
                  <a:schemeClr val="bg1"/>
                </a:solidFill>
                <a:sym typeface="+mn-ea"/>
              </a:rPr>
              <a:t>系统</a:t>
            </a:r>
            <a:endParaRPr lang="zh-CN" altLang="en-US" sz="1000" b="1">
              <a:solidFill>
                <a:schemeClr val="bg1"/>
              </a:solidFill>
              <a:sym typeface="+mn-ea"/>
            </a:endParaRPr>
          </a:p>
        </p:txBody>
      </p:sp>
      <p:sp>
        <p:nvSpPr>
          <p:cNvPr id="150" name="圆角矩形 149"/>
          <p:cNvSpPr/>
          <p:nvPr/>
        </p:nvSpPr>
        <p:spPr>
          <a:xfrm>
            <a:off x="3244850" y="4616450"/>
            <a:ext cx="2411730" cy="998855"/>
          </a:xfrm>
          <a:prstGeom prst="roundRect">
            <a:avLst>
              <a:gd name="adj" fmla="val 0"/>
            </a:avLst>
          </a:prstGeom>
          <a:noFill/>
          <a:ln w="6350" cmpd="sng">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sz="700">
              <a:solidFill>
                <a:schemeClr val="tx1">
                  <a:lumMod val="85000"/>
                  <a:lumOff val="15000"/>
                </a:schemeClr>
              </a:solidFill>
            </a:endParaRPr>
          </a:p>
        </p:txBody>
      </p:sp>
      <p:sp>
        <p:nvSpPr>
          <p:cNvPr id="154" name="圆角矩形 153"/>
          <p:cNvSpPr/>
          <p:nvPr/>
        </p:nvSpPr>
        <p:spPr>
          <a:xfrm>
            <a:off x="3435985" y="4876165"/>
            <a:ext cx="949960" cy="284480"/>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000" b="1">
                <a:solidFill>
                  <a:schemeClr val="tx1"/>
                </a:solidFill>
                <a:sym typeface="+mn-ea"/>
              </a:rPr>
              <a:t>数据抽取</a:t>
            </a:r>
            <a:endParaRPr kumimoji="1" lang="zh-CN" altLang="en-US" sz="1000" b="1">
              <a:solidFill>
                <a:schemeClr val="tx1"/>
              </a:solidFill>
              <a:latin typeface="微软雅黑" panose="020B0503020204020204" charset="-122"/>
              <a:ea typeface="微软雅黑" panose="020B0503020204020204" charset="-122"/>
              <a:cs typeface="微软雅黑" panose="020B0503020204020204" charset="-122"/>
              <a:sym typeface="+mn-ea"/>
            </a:endParaRPr>
          </a:p>
        </p:txBody>
      </p:sp>
      <p:sp>
        <p:nvSpPr>
          <p:cNvPr id="155" name="圆角矩形 154"/>
          <p:cNvSpPr/>
          <p:nvPr/>
        </p:nvSpPr>
        <p:spPr>
          <a:xfrm>
            <a:off x="4497070" y="4876165"/>
            <a:ext cx="949960" cy="284480"/>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800" b="1">
                <a:solidFill>
                  <a:schemeClr val="tx1"/>
                </a:solidFill>
                <a:sym typeface="+mn-ea"/>
              </a:rPr>
              <a:t>merkle</a:t>
            </a:r>
            <a:r>
              <a:rPr lang="zh-CN" altLang="en-US" sz="1000" b="1">
                <a:solidFill>
                  <a:schemeClr val="tx1"/>
                </a:solidFill>
                <a:sym typeface="+mn-ea"/>
              </a:rPr>
              <a:t>树生成</a:t>
            </a:r>
            <a:endParaRPr kumimoji="1" lang="zh-CN" sz="1000" b="1">
              <a:solidFill>
                <a:srgbClr val="3F4046"/>
              </a:solidFill>
              <a:latin typeface="微软雅黑" panose="020B0503020204020204" charset="-122"/>
              <a:ea typeface="微软雅黑" panose="020B0503020204020204" charset="-122"/>
              <a:cs typeface="微软雅黑" panose="020B0503020204020204" charset="-122"/>
            </a:endParaRPr>
          </a:p>
        </p:txBody>
      </p:sp>
      <p:sp>
        <p:nvSpPr>
          <p:cNvPr id="156" name="圆角矩形 155"/>
          <p:cNvSpPr/>
          <p:nvPr/>
        </p:nvSpPr>
        <p:spPr>
          <a:xfrm>
            <a:off x="3435985" y="5227320"/>
            <a:ext cx="949960" cy="284480"/>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000" b="1">
                <a:solidFill>
                  <a:schemeClr val="tx1"/>
                </a:solidFill>
                <a:sym typeface="+mn-ea"/>
              </a:rPr>
              <a:t>承诺</a:t>
            </a:r>
            <a:r>
              <a:rPr lang="zh-CN" altLang="en-US" sz="1000" b="1">
                <a:solidFill>
                  <a:schemeClr val="tx1"/>
                </a:solidFill>
                <a:sym typeface="+mn-ea"/>
              </a:rPr>
              <a:t>上链</a:t>
            </a:r>
            <a:endParaRPr kumimoji="1" lang="zh-CN" sz="1000" b="1">
              <a:solidFill>
                <a:srgbClr val="3F4046"/>
              </a:solidFill>
              <a:latin typeface="微软雅黑" panose="020B0503020204020204" charset="-122"/>
              <a:ea typeface="微软雅黑" panose="020B0503020204020204" charset="-122"/>
              <a:cs typeface="微软雅黑" panose="020B0503020204020204" charset="-122"/>
            </a:endParaRPr>
          </a:p>
        </p:txBody>
      </p:sp>
      <p:sp>
        <p:nvSpPr>
          <p:cNvPr id="157" name="圆角矩形 156"/>
          <p:cNvSpPr/>
          <p:nvPr/>
        </p:nvSpPr>
        <p:spPr>
          <a:xfrm>
            <a:off x="4497070" y="5227320"/>
            <a:ext cx="949960" cy="284480"/>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000" b="1">
                <a:solidFill>
                  <a:schemeClr val="tx1"/>
                </a:solidFill>
                <a:sym typeface="+mn-ea"/>
              </a:rPr>
              <a:t>证据上链</a:t>
            </a:r>
            <a:endParaRPr kumimoji="1" lang="zh-CN" altLang="en-US" sz="1000" b="1">
              <a:solidFill>
                <a:schemeClr val="tx1"/>
              </a:solidFill>
              <a:latin typeface="微软雅黑" panose="020B0503020204020204" charset="-122"/>
              <a:ea typeface="微软雅黑" panose="020B0503020204020204" charset="-122"/>
              <a:cs typeface="微软雅黑" panose="020B0503020204020204" charset="-122"/>
              <a:sym typeface="+mn-ea"/>
            </a:endParaRPr>
          </a:p>
        </p:txBody>
      </p:sp>
      <p:sp>
        <p:nvSpPr>
          <p:cNvPr id="163" name="文本框 162"/>
          <p:cNvSpPr txBox="1"/>
          <p:nvPr/>
        </p:nvSpPr>
        <p:spPr>
          <a:xfrm>
            <a:off x="3825875" y="4616450"/>
            <a:ext cx="1266825" cy="245110"/>
          </a:xfrm>
          <a:prstGeom prst="rect">
            <a:avLst/>
          </a:prstGeom>
          <a:noFill/>
        </p:spPr>
        <p:txBody>
          <a:bodyPr wrap="square" rtlCol="0">
            <a:spAutoFit/>
          </a:bodyPr>
          <a:p>
            <a:pPr algn="ctr"/>
            <a:r>
              <a:rPr lang="zh-CN" altLang="en-US" sz="1000">
                <a:solidFill>
                  <a:schemeClr val="bg1"/>
                </a:solidFill>
                <a:sym typeface="+mn-ea"/>
              </a:rPr>
              <a:t>企业端对接工具</a:t>
            </a:r>
            <a:endParaRPr lang="zh-CN" altLang="en-US" sz="1000" b="1">
              <a:solidFill>
                <a:schemeClr val="bg1"/>
              </a:solidFill>
              <a:sym typeface="+mn-ea"/>
            </a:endParaRPr>
          </a:p>
        </p:txBody>
      </p:sp>
      <p:sp>
        <p:nvSpPr>
          <p:cNvPr id="164" name="圆角矩形 163"/>
          <p:cNvSpPr/>
          <p:nvPr/>
        </p:nvSpPr>
        <p:spPr>
          <a:xfrm>
            <a:off x="3244850" y="5838825"/>
            <a:ext cx="2411730" cy="351790"/>
          </a:xfrm>
          <a:prstGeom prst="roundRect">
            <a:avLst>
              <a:gd name="adj" fmla="val 0"/>
            </a:avLst>
          </a:prstGeom>
          <a:solidFill>
            <a:schemeClr val="accent3">
              <a:lumMod val="75000"/>
            </a:schemeClr>
          </a:solidFill>
          <a:ln w="6350" cmpd="sng">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sz="700">
              <a:solidFill>
                <a:schemeClr val="tx1">
                  <a:lumMod val="85000"/>
                  <a:lumOff val="15000"/>
                </a:schemeClr>
              </a:solidFill>
            </a:endParaRPr>
          </a:p>
        </p:txBody>
      </p:sp>
      <p:sp>
        <p:nvSpPr>
          <p:cNvPr id="165" name="文本框 164"/>
          <p:cNvSpPr txBox="1"/>
          <p:nvPr/>
        </p:nvSpPr>
        <p:spPr>
          <a:xfrm>
            <a:off x="3863975" y="5895340"/>
            <a:ext cx="1266825" cy="245110"/>
          </a:xfrm>
          <a:prstGeom prst="rect">
            <a:avLst/>
          </a:prstGeom>
          <a:noFill/>
        </p:spPr>
        <p:txBody>
          <a:bodyPr wrap="square" rtlCol="0">
            <a:spAutoFit/>
          </a:bodyPr>
          <a:p>
            <a:pPr algn="ctr"/>
            <a:r>
              <a:rPr lang="zh-CN" altLang="en-US" sz="1000">
                <a:solidFill>
                  <a:schemeClr val="bg1"/>
                </a:solidFill>
                <a:sym typeface="+mn-ea"/>
              </a:rPr>
              <a:t>企业内部</a:t>
            </a:r>
            <a:r>
              <a:rPr lang="en-US" altLang="zh-CN" sz="1000">
                <a:solidFill>
                  <a:schemeClr val="bg1"/>
                </a:solidFill>
                <a:sym typeface="+mn-ea"/>
              </a:rPr>
              <a:t>ERP</a:t>
            </a:r>
            <a:r>
              <a:rPr lang="zh-CN" altLang="en-US" sz="1000">
                <a:solidFill>
                  <a:schemeClr val="bg1"/>
                </a:solidFill>
                <a:sym typeface="+mn-ea"/>
              </a:rPr>
              <a:t>系统</a:t>
            </a:r>
            <a:endParaRPr lang="zh-CN" altLang="en-US" sz="1000" b="1">
              <a:solidFill>
                <a:schemeClr val="bg1"/>
              </a:solidFill>
              <a:sym typeface="+mn-ea"/>
            </a:endParaRPr>
          </a:p>
        </p:txBody>
      </p:sp>
      <p:sp>
        <p:nvSpPr>
          <p:cNvPr id="172" name="圆角矩形 171"/>
          <p:cNvSpPr/>
          <p:nvPr/>
        </p:nvSpPr>
        <p:spPr>
          <a:xfrm>
            <a:off x="6133465" y="4316730"/>
            <a:ext cx="3057525" cy="449580"/>
          </a:xfrm>
          <a:prstGeom prst="roundRect">
            <a:avLst>
              <a:gd name="adj" fmla="val 0"/>
            </a:avLst>
          </a:prstGeom>
          <a:solidFill>
            <a:schemeClr val="accent3">
              <a:lumMod val="50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sz="700"/>
          </a:p>
        </p:txBody>
      </p:sp>
      <p:sp>
        <p:nvSpPr>
          <p:cNvPr id="173" name="文本框 172"/>
          <p:cNvSpPr txBox="1"/>
          <p:nvPr/>
        </p:nvSpPr>
        <p:spPr>
          <a:xfrm>
            <a:off x="7028815" y="4418965"/>
            <a:ext cx="1266825" cy="245110"/>
          </a:xfrm>
          <a:prstGeom prst="rect">
            <a:avLst/>
          </a:prstGeom>
          <a:noFill/>
        </p:spPr>
        <p:txBody>
          <a:bodyPr wrap="square" rtlCol="0">
            <a:spAutoFit/>
          </a:bodyPr>
          <a:p>
            <a:pPr algn="ctr"/>
            <a:r>
              <a:rPr lang="zh-CN" altLang="en-US" sz="1000">
                <a:solidFill>
                  <a:schemeClr val="bg1"/>
                </a:solidFill>
                <a:sym typeface="+mn-ea"/>
              </a:rPr>
              <a:t>企业</a:t>
            </a:r>
            <a:r>
              <a:rPr lang="en-US" altLang="zh-CN" sz="1000">
                <a:solidFill>
                  <a:schemeClr val="bg1"/>
                </a:solidFill>
                <a:sym typeface="+mn-ea"/>
              </a:rPr>
              <a:t>B</a:t>
            </a:r>
            <a:r>
              <a:rPr lang="zh-CN" altLang="en-US" sz="1000">
                <a:solidFill>
                  <a:schemeClr val="bg1"/>
                </a:solidFill>
                <a:sym typeface="+mn-ea"/>
              </a:rPr>
              <a:t>系统</a:t>
            </a:r>
            <a:endParaRPr lang="zh-CN" altLang="en-US" sz="1000" b="1">
              <a:solidFill>
                <a:schemeClr val="bg1"/>
              </a:solidFill>
              <a:sym typeface="+mn-ea"/>
            </a:endParaRPr>
          </a:p>
        </p:txBody>
      </p:sp>
      <p:sp>
        <p:nvSpPr>
          <p:cNvPr id="174" name="圆角矩形 173"/>
          <p:cNvSpPr/>
          <p:nvPr/>
        </p:nvSpPr>
        <p:spPr>
          <a:xfrm>
            <a:off x="6133465" y="4861560"/>
            <a:ext cx="3057525" cy="449580"/>
          </a:xfrm>
          <a:prstGeom prst="roundRect">
            <a:avLst>
              <a:gd name="adj" fmla="val 0"/>
            </a:avLst>
          </a:prstGeom>
          <a:solidFill>
            <a:schemeClr val="accent3">
              <a:lumMod val="50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sz="700"/>
          </a:p>
        </p:txBody>
      </p:sp>
      <p:sp>
        <p:nvSpPr>
          <p:cNvPr id="175" name="文本框 174"/>
          <p:cNvSpPr txBox="1"/>
          <p:nvPr/>
        </p:nvSpPr>
        <p:spPr>
          <a:xfrm>
            <a:off x="7028815" y="4963795"/>
            <a:ext cx="1266825" cy="245110"/>
          </a:xfrm>
          <a:prstGeom prst="rect">
            <a:avLst/>
          </a:prstGeom>
          <a:noFill/>
        </p:spPr>
        <p:txBody>
          <a:bodyPr wrap="square" rtlCol="0">
            <a:spAutoFit/>
          </a:bodyPr>
          <a:p>
            <a:pPr algn="ctr"/>
            <a:r>
              <a:rPr lang="zh-CN" altLang="en-US" sz="1000">
                <a:solidFill>
                  <a:schemeClr val="bg1"/>
                </a:solidFill>
                <a:sym typeface="+mn-ea"/>
              </a:rPr>
              <a:t>企业</a:t>
            </a:r>
            <a:r>
              <a:rPr lang="en-US" altLang="zh-CN" sz="1000">
                <a:solidFill>
                  <a:schemeClr val="bg1"/>
                </a:solidFill>
                <a:sym typeface="+mn-ea"/>
              </a:rPr>
              <a:t>C</a:t>
            </a:r>
            <a:r>
              <a:rPr lang="zh-CN" altLang="en-US" sz="1000">
                <a:solidFill>
                  <a:schemeClr val="bg1"/>
                </a:solidFill>
                <a:sym typeface="+mn-ea"/>
              </a:rPr>
              <a:t>系统</a:t>
            </a:r>
            <a:endParaRPr lang="zh-CN" altLang="en-US" sz="1000" b="1">
              <a:solidFill>
                <a:schemeClr val="bg1"/>
              </a:solidFill>
              <a:sym typeface="+mn-ea"/>
            </a:endParaRPr>
          </a:p>
        </p:txBody>
      </p:sp>
      <p:sp>
        <p:nvSpPr>
          <p:cNvPr id="176" name="圆角矩形 175"/>
          <p:cNvSpPr/>
          <p:nvPr/>
        </p:nvSpPr>
        <p:spPr>
          <a:xfrm>
            <a:off x="6133465" y="5805805"/>
            <a:ext cx="3057525" cy="449580"/>
          </a:xfrm>
          <a:prstGeom prst="roundRect">
            <a:avLst>
              <a:gd name="adj" fmla="val 0"/>
            </a:avLst>
          </a:prstGeom>
          <a:solidFill>
            <a:schemeClr val="accent3">
              <a:lumMod val="50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sz="700"/>
          </a:p>
        </p:txBody>
      </p:sp>
      <p:sp>
        <p:nvSpPr>
          <p:cNvPr id="177" name="文本框 176"/>
          <p:cNvSpPr txBox="1"/>
          <p:nvPr/>
        </p:nvSpPr>
        <p:spPr>
          <a:xfrm>
            <a:off x="7028815" y="5908040"/>
            <a:ext cx="1266825" cy="245110"/>
          </a:xfrm>
          <a:prstGeom prst="rect">
            <a:avLst/>
          </a:prstGeom>
          <a:noFill/>
        </p:spPr>
        <p:txBody>
          <a:bodyPr wrap="square" rtlCol="0">
            <a:spAutoFit/>
          </a:bodyPr>
          <a:p>
            <a:pPr algn="ctr"/>
            <a:r>
              <a:rPr lang="zh-CN" altLang="en-US" sz="1000">
                <a:solidFill>
                  <a:schemeClr val="bg1"/>
                </a:solidFill>
                <a:sym typeface="+mn-ea"/>
              </a:rPr>
              <a:t>企业</a:t>
            </a:r>
            <a:r>
              <a:rPr lang="en-US" altLang="zh-CN" sz="1000">
                <a:solidFill>
                  <a:schemeClr val="bg1"/>
                </a:solidFill>
                <a:sym typeface="+mn-ea"/>
              </a:rPr>
              <a:t>N</a:t>
            </a:r>
            <a:r>
              <a:rPr lang="zh-CN" altLang="en-US" sz="1000">
                <a:solidFill>
                  <a:schemeClr val="bg1"/>
                </a:solidFill>
                <a:sym typeface="+mn-ea"/>
              </a:rPr>
              <a:t>系统</a:t>
            </a:r>
            <a:endParaRPr lang="zh-CN" altLang="en-US" sz="1000" b="1">
              <a:solidFill>
                <a:schemeClr val="bg1"/>
              </a:solidFill>
              <a:sym typeface="+mn-ea"/>
            </a:endParaRPr>
          </a:p>
        </p:txBody>
      </p:sp>
      <p:sp>
        <p:nvSpPr>
          <p:cNvPr id="178" name="文本框 177"/>
          <p:cNvSpPr txBox="1"/>
          <p:nvPr/>
        </p:nvSpPr>
        <p:spPr>
          <a:xfrm>
            <a:off x="7028815" y="5404485"/>
            <a:ext cx="1266825" cy="245110"/>
          </a:xfrm>
          <a:prstGeom prst="rect">
            <a:avLst/>
          </a:prstGeom>
          <a:noFill/>
        </p:spPr>
        <p:txBody>
          <a:bodyPr wrap="square" rtlCol="0">
            <a:spAutoFit/>
          </a:bodyPr>
          <a:p>
            <a:pPr algn="ctr"/>
            <a:r>
              <a:rPr lang="en-US" altLang="zh-CN" sz="1000">
                <a:solidFill>
                  <a:schemeClr val="bg1"/>
                </a:solidFill>
                <a:sym typeface="+mn-ea"/>
              </a:rPr>
              <a:t>... ...</a:t>
            </a:r>
            <a:endParaRPr lang="zh-CN" altLang="en-US" sz="1000" b="1">
              <a:solidFill>
                <a:schemeClr val="bg1"/>
              </a:solidFill>
              <a:sym typeface="+mn-ea"/>
            </a:endParaRPr>
          </a:p>
        </p:txBody>
      </p:sp>
      <p:cxnSp>
        <p:nvCxnSpPr>
          <p:cNvPr id="181" name="直接箭头连接符 180"/>
          <p:cNvCxnSpPr/>
          <p:nvPr/>
        </p:nvCxnSpPr>
        <p:spPr>
          <a:xfrm flipV="1">
            <a:off x="4495165" y="2292350"/>
            <a:ext cx="1905" cy="219710"/>
          </a:xfrm>
          <a:prstGeom prst="straightConnector1">
            <a:avLst/>
          </a:prstGeom>
          <a:ln w="6350">
            <a:solidFill>
              <a:schemeClr val="bg1"/>
            </a:solidFill>
            <a:headEnd type="triangle" w="lg" len="med"/>
            <a:tailEnd type="diamond" w="med" len="med"/>
          </a:ln>
        </p:spPr>
        <p:style>
          <a:lnRef idx="1">
            <a:schemeClr val="accent1"/>
          </a:lnRef>
          <a:fillRef idx="0">
            <a:schemeClr val="accent1"/>
          </a:fillRef>
          <a:effectRef idx="0">
            <a:schemeClr val="accent1"/>
          </a:effectRef>
          <a:fontRef idx="minor">
            <a:schemeClr val="tx1"/>
          </a:fontRef>
        </p:style>
      </p:cxnSp>
      <p:cxnSp>
        <p:nvCxnSpPr>
          <p:cNvPr id="182" name="直接箭头连接符 181"/>
          <p:cNvCxnSpPr/>
          <p:nvPr/>
        </p:nvCxnSpPr>
        <p:spPr>
          <a:xfrm flipV="1">
            <a:off x="7719060" y="2302510"/>
            <a:ext cx="1905" cy="219710"/>
          </a:xfrm>
          <a:prstGeom prst="straightConnector1">
            <a:avLst/>
          </a:prstGeom>
          <a:ln w="6350">
            <a:solidFill>
              <a:schemeClr val="bg1"/>
            </a:solidFill>
            <a:headEnd type="triangle" w="lg" len="med"/>
            <a:tailEnd type="diamond" w="med" len="med"/>
          </a:ln>
        </p:spPr>
        <p:style>
          <a:lnRef idx="1">
            <a:schemeClr val="accent1"/>
          </a:lnRef>
          <a:fillRef idx="0">
            <a:schemeClr val="accent1"/>
          </a:fillRef>
          <a:effectRef idx="0">
            <a:schemeClr val="accent1"/>
          </a:effectRef>
          <a:fontRef idx="minor">
            <a:schemeClr val="tx1"/>
          </a:fontRef>
        </p:style>
      </p:cxnSp>
      <p:sp>
        <p:nvSpPr>
          <p:cNvPr id="183" name="文本框 182"/>
          <p:cNvSpPr txBox="1"/>
          <p:nvPr/>
        </p:nvSpPr>
        <p:spPr>
          <a:xfrm>
            <a:off x="3802380" y="2292350"/>
            <a:ext cx="640080" cy="229870"/>
          </a:xfrm>
          <a:prstGeom prst="rect">
            <a:avLst/>
          </a:prstGeom>
          <a:noFill/>
        </p:spPr>
        <p:txBody>
          <a:bodyPr wrap="none" rtlCol="0">
            <a:spAutoFit/>
          </a:bodyPr>
          <a:p>
            <a:r>
              <a:rPr lang="zh-CN" altLang="en-US" sz="900">
                <a:solidFill>
                  <a:schemeClr val="bg1">
                    <a:lumMod val="65000"/>
                  </a:schemeClr>
                </a:solidFill>
                <a:latin typeface="微软雅黑" panose="020B0503020204020204" charset="-122"/>
                <a:ea typeface="微软雅黑" panose="020B0503020204020204" charset="-122"/>
              </a:rPr>
              <a:t>读取数据</a:t>
            </a:r>
            <a:endParaRPr lang="zh-CN" altLang="en-US" sz="900">
              <a:solidFill>
                <a:schemeClr val="bg1">
                  <a:lumMod val="65000"/>
                </a:schemeClr>
              </a:solidFill>
              <a:latin typeface="微软雅黑" panose="020B0503020204020204" charset="-122"/>
              <a:ea typeface="微软雅黑" panose="020B0503020204020204" charset="-122"/>
            </a:endParaRPr>
          </a:p>
        </p:txBody>
      </p:sp>
      <p:sp>
        <p:nvSpPr>
          <p:cNvPr id="184" name="文本框 183"/>
          <p:cNvSpPr txBox="1"/>
          <p:nvPr/>
        </p:nvSpPr>
        <p:spPr>
          <a:xfrm>
            <a:off x="7020560" y="2302510"/>
            <a:ext cx="640080" cy="229870"/>
          </a:xfrm>
          <a:prstGeom prst="rect">
            <a:avLst/>
          </a:prstGeom>
          <a:noFill/>
        </p:spPr>
        <p:txBody>
          <a:bodyPr wrap="none" rtlCol="0">
            <a:spAutoFit/>
          </a:bodyPr>
          <a:p>
            <a:r>
              <a:rPr lang="zh-CN" altLang="en-US" sz="900">
                <a:solidFill>
                  <a:schemeClr val="bg1">
                    <a:lumMod val="65000"/>
                  </a:schemeClr>
                </a:solidFill>
                <a:latin typeface="微软雅黑" panose="020B0503020204020204" charset="-122"/>
                <a:ea typeface="微软雅黑" panose="020B0503020204020204" charset="-122"/>
              </a:rPr>
              <a:t>读取数据</a:t>
            </a:r>
            <a:endParaRPr lang="zh-CN" altLang="en-US" sz="900">
              <a:solidFill>
                <a:schemeClr val="bg1">
                  <a:lumMod val="65000"/>
                </a:schemeClr>
              </a:solidFill>
              <a:latin typeface="微软雅黑" panose="020B0503020204020204" charset="-122"/>
              <a:ea typeface="微软雅黑" panose="020B0503020204020204" charset="-122"/>
            </a:endParaRPr>
          </a:p>
        </p:txBody>
      </p:sp>
      <p:cxnSp>
        <p:nvCxnSpPr>
          <p:cNvPr id="185" name="直接箭头连接符 184"/>
          <p:cNvCxnSpPr/>
          <p:nvPr/>
        </p:nvCxnSpPr>
        <p:spPr>
          <a:xfrm>
            <a:off x="6102350" y="3532505"/>
            <a:ext cx="0" cy="234950"/>
          </a:xfrm>
          <a:prstGeom prst="straightConnector1">
            <a:avLst/>
          </a:prstGeom>
          <a:ln w="6350">
            <a:solidFill>
              <a:schemeClr val="bg1"/>
            </a:solidFill>
            <a:headEnd type="triangle" w="lg" len="med"/>
            <a:tailEnd type="diamond" w="med" len="med"/>
          </a:ln>
        </p:spPr>
        <p:style>
          <a:lnRef idx="1">
            <a:schemeClr val="accent1"/>
          </a:lnRef>
          <a:fillRef idx="0">
            <a:schemeClr val="accent1"/>
          </a:fillRef>
          <a:effectRef idx="0">
            <a:schemeClr val="accent1"/>
          </a:effectRef>
          <a:fontRef idx="minor">
            <a:schemeClr val="tx1"/>
          </a:fontRef>
        </p:style>
      </p:cxnSp>
      <p:sp>
        <p:nvSpPr>
          <p:cNvPr id="186" name="文本框 185"/>
          <p:cNvSpPr txBox="1"/>
          <p:nvPr/>
        </p:nvSpPr>
        <p:spPr>
          <a:xfrm>
            <a:off x="5426710" y="3537585"/>
            <a:ext cx="640080" cy="229870"/>
          </a:xfrm>
          <a:prstGeom prst="rect">
            <a:avLst/>
          </a:prstGeom>
          <a:noFill/>
        </p:spPr>
        <p:txBody>
          <a:bodyPr wrap="none" rtlCol="0">
            <a:spAutoFit/>
          </a:bodyPr>
          <a:p>
            <a:r>
              <a:rPr lang="zh-CN" altLang="en-US" sz="900">
                <a:solidFill>
                  <a:schemeClr val="bg1">
                    <a:lumMod val="65000"/>
                  </a:schemeClr>
                </a:solidFill>
                <a:latin typeface="微软雅黑" panose="020B0503020204020204" charset="-122"/>
                <a:ea typeface="微软雅黑" panose="020B0503020204020204" charset="-122"/>
              </a:rPr>
              <a:t>提交数据</a:t>
            </a:r>
            <a:endParaRPr lang="zh-CN" altLang="en-US" sz="900">
              <a:solidFill>
                <a:schemeClr val="bg1">
                  <a:lumMod val="65000"/>
                </a:schemeClr>
              </a:solidFill>
              <a:latin typeface="微软雅黑" panose="020B0503020204020204" charset="-122"/>
              <a:ea typeface="微软雅黑" panose="020B0503020204020204" charset="-122"/>
            </a:endParaRPr>
          </a:p>
        </p:txBody>
      </p:sp>
      <p:cxnSp>
        <p:nvCxnSpPr>
          <p:cNvPr id="187" name="直接箭头连接符 186"/>
          <p:cNvCxnSpPr/>
          <p:nvPr/>
        </p:nvCxnSpPr>
        <p:spPr>
          <a:xfrm flipV="1">
            <a:off x="4443730" y="5619115"/>
            <a:ext cx="1905" cy="219710"/>
          </a:xfrm>
          <a:prstGeom prst="straightConnector1">
            <a:avLst/>
          </a:prstGeom>
          <a:ln w="6350">
            <a:solidFill>
              <a:schemeClr val="bg1"/>
            </a:solidFill>
            <a:headEnd type="triangle" w="lg" len="med"/>
            <a:tailEnd type="diamond" w="med" len="med"/>
          </a:ln>
        </p:spPr>
        <p:style>
          <a:lnRef idx="1">
            <a:schemeClr val="accent1"/>
          </a:lnRef>
          <a:fillRef idx="0">
            <a:schemeClr val="accent1"/>
          </a:fillRef>
          <a:effectRef idx="0">
            <a:schemeClr val="accent1"/>
          </a:effectRef>
          <a:fontRef idx="minor">
            <a:schemeClr val="tx1"/>
          </a:fontRef>
        </p:style>
      </p:cxnSp>
      <p:sp>
        <p:nvSpPr>
          <p:cNvPr id="188" name="文本框 187"/>
          <p:cNvSpPr txBox="1"/>
          <p:nvPr/>
        </p:nvSpPr>
        <p:spPr>
          <a:xfrm>
            <a:off x="3750945" y="5619115"/>
            <a:ext cx="640080" cy="229870"/>
          </a:xfrm>
          <a:prstGeom prst="rect">
            <a:avLst/>
          </a:prstGeom>
          <a:noFill/>
        </p:spPr>
        <p:txBody>
          <a:bodyPr wrap="none" rtlCol="0">
            <a:spAutoFit/>
          </a:bodyPr>
          <a:p>
            <a:r>
              <a:rPr lang="zh-CN" altLang="en-US" sz="900">
                <a:solidFill>
                  <a:schemeClr val="bg1">
                    <a:lumMod val="65000"/>
                  </a:schemeClr>
                </a:solidFill>
                <a:latin typeface="微软雅黑" panose="020B0503020204020204" charset="-122"/>
                <a:ea typeface="微软雅黑" panose="020B0503020204020204" charset="-122"/>
              </a:rPr>
              <a:t>获取数据</a:t>
            </a:r>
            <a:endParaRPr lang="zh-CN" altLang="en-US" sz="900">
              <a:solidFill>
                <a:schemeClr val="bg1">
                  <a:lumMod val="65000"/>
                </a:schemeClr>
              </a:solidFill>
              <a:latin typeface="微软雅黑" panose="020B0503020204020204" charset="-122"/>
              <a:ea typeface="微软雅黑" panose="020B0503020204020204" charset="-122"/>
            </a:endParaRPr>
          </a:p>
        </p:txBody>
      </p:sp>
      <p:cxnSp>
        <p:nvCxnSpPr>
          <p:cNvPr id="189" name="直接箭头连接符 188"/>
          <p:cNvCxnSpPr/>
          <p:nvPr/>
        </p:nvCxnSpPr>
        <p:spPr>
          <a:xfrm>
            <a:off x="7645400" y="4081780"/>
            <a:ext cx="0" cy="234950"/>
          </a:xfrm>
          <a:prstGeom prst="straightConnector1">
            <a:avLst/>
          </a:prstGeom>
          <a:ln w="6350">
            <a:solidFill>
              <a:schemeClr val="bg1"/>
            </a:solidFill>
            <a:headEnd type="triangle" w="lg" len="med"/>
            <a:tailEnd type="diamond" w="med" len="med"/>
          </a:ln>
        </p:spPr>
        <p:style>
          <a:lnRef idx="1">
            <a:schemeClr val="accent1"/>
          </a:lnRef>
          <a:fillRef idx="0">
            <a:schemeClr val="accent1"/>
          </a:fillRef>
          <a:effectRef idx="0">
            <a:schemeClr val="accent1"/>
          </a:effectRef>
          <a:fontRef idx="minor">
            <a:schemeClr val="tx1"/>
          </a:fontRef>
        </p:style>
      </p:cxnSp>
      <p:sp>
        <p:nvSpPr>
          <p:cNvPr id="190" name="文本框 189"/>
          <p:cNvSpPr txBox="1"/>
          <p:nvPr/>
        </p:nvSpPr>
        <p:spPr>
          <a:xfrm>
            <a:off x="6969760" y="4086860"/>
            <a:ext cx="640080" cy="229870"/>
          </a:xfrm>
          <a:prstGeom prst="rect">
            <a:avLst/>
          </a:prstGeom>
          <a:noFill/>
        </p:spPr>
        <p:txBody>
          <a:bodyPr wrap="none" rtlCol="0">
            <a:spAutoFit/>
          </a:bodyPr>
          <a:p>
            <a:r>
              <a:rPr lang="zh-CN" altLang="en-US" sz="900">
                <a:solidFill>
                  <a:schemeClr val="bg1">
                    <a:lumMod val="65000"/>
                  </a:schemeClr>
                </a:solidFill>
                <a:latin typeface="微软雅黑" panose="020B0503020204020204" charset="-122"/>
                <a:ea typeface="微软雅黑" panose="020B0503020204020204" charset="-122"/>
              </a:rPr>
              <a:t>提交数据</a:t>
            </a:r>
            <a:endParaRPr lang="zh-CN" altLang="en-US" sz="900">
              <a:solidFill>
                <a:schemeClr val="bg1">
                  <a:lumMod val="65000"/>
                </a:schemeClr>
              </a:solidFill>
              <a:latin typeface="微软雅黑" panose="020B0503020204020204" charset="-122"/>
              <a:ea typeface="微软雅黑" panose="020B0503020204020204" charset="-122"/>
            </a:endParaRPr>
          </a:p>
        </p:txBody>
      </p:sp>
      <p:cxnSp>
        <p:nvCxnSpPr>
          <p:cNvPr id="191" name="直接箭头连接符 190"/>
          <p:cNvCxnSpPr/>
          <p:nvPr/>
        </p:nvCxnSpPr>
        <p:spPr>
          <a:xfrm>
            <a:off x="4459605" y="4079240"/>
            <a:ext cx="0" cy="234950"/>
          </a:xfrm>
          <a:prstGeom prst="straightConnector1">
            <a:avLst/>
          </a:prstGeom>
          <a:ln w="6350">
            <a:solidFill>
              <a:schemeClr val="bg1"/>
            </a:solidFill>
            <a:headEnd type="triangle" w="lg" len="med"/>
            <a:tailEnd type="diamond" w="med" len="med"/>
          </a:ln>
        </p:spPr>
        <p:style>
          <a:lnRef idx="1">
            <a:schemeClr val="accent1"/>
          </a:lnRef>
          <a:fillRef idx="0">
            <a:schemeClr val="accent1"/>
          </a:fillRef>
          <a:effectRef idx="0">
            <a:schemeClr val="accent1"/>
          </a:effectRef>
          <a:fontRef idx="minor">
            <a:schemeClr val="tx1"/>
          </a:fontRef>
        </p:style>
      </p:cxnSp>
      <p:sp>
        <p:nvSpPr>
          <p:cNvPr id="192" name="文本框 191"/>
          <p:cNvSpPr txBox="1"/>
          <p:nvPr/>
        </p:nvSpPr>
        <p:spPr>
          <a:xfrm>
            <a:off x="3783965" y="4084320"/>
            <a:ext cx="640080" cy="229870"/>
          </a:xfrm>
          <a:prstGeom prst="rect">
            <a:avLst/>
          </a:prstGeom>
          <a:noFill/>
        </p:spPr>
        <p:txBody>
          <a:bodyPr wrap="none" rtlCol="0">
            <a:spAutoFit/>
          </a:bodyPr>
          <a:p>
            <a:r>
              <a:rPr lang="zh-CN" altLang="en-US" sz="900">
                <a:solidFill>
                  <a:schemeClr val="bg1">
                    <a:lumMod val="65000"/>
                  </a:schemeClr>
                </a:solidFill>
                <a:latin typeface="微软雅黑" panose="020B0503020204020204" charset="-122"/>
                <a:ea typeface="微软雅黑" panose="020B0503020204020204" charset="-122"/>
              </a:rPr>
              <a:t>提交数据</a:t>
            </a:r>
            <a:endParaRPr lang="zh-CN" altLang="en-US" sz="900">
              <a:solidFill>
                <a:schemeClr val="bg1">
                  <a:lumMod val="65000"/>
                </a:schemeClr>
              </a:solidFill>
              <a:latin typeface="微软雅黑" panose="020B0503020204020204" charset="-122"/>
              <a:ea typeface="微软雅黑" panose="020B0503020204020204" charset="-122"/>
            </a:endParaRPr>
          </a:p>
        </p:txBody>
      </p:sp>
    </p:spTree>
    <p:custDataLst>
      <p:tags r:id="rId2"/>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9"/>
                                        </p:tgtEl>
                                        <p:attrNameLst>
                                          <p:attrName>style.visibility</p:attrName>
                                        </p:attrNameLst>
                                      </p:cBhvr>
                                      <p:to>
                                        <p:strVal val="visible"/>
                                      </p:to>
                                    </p:set>
                                    <p:animEffect transition="in" filter="fade">
                                      <p:cBhvr>
                                        <p:cTn id="7"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bldLvl="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p:cNvPicPr>
            <a:picLocks noChangeAspect="1"/>
          </p:cNvPicPr>
          <p:nvPr/>
        </p:nvPicPr>
        <p:blipFill>
          <a:blip r:embed="rId1"/>
          <a:stretch>
            <a:fillRect/>
          </a:stretch>
        </p:blipFill>
        <p:spPr>
          <a:xfrm>
            <a:off x="635" y="0"/>
            <a:ext cx="12207875" cy="6858000"/>
          </a:xfrm>
          <a:prstGeom prst="rect">
            <a:avLst/>
          </a:prstGeom>
        </p:spPr>
      </p:pic>
      <p:sp>
        <p:nvSpPr>
          <p:cNvPr id="59" name="矩形 58"/>
          <p:cNvSpPr/>
          <p:nvPr/>
        </p:nvSpPr>
        <p:spPr>
          <a:xfrm>
            <a:off x="10160" y="0"/>
            <a:ext cx="12192000" cy="6854825"/>
          </a:xfrm>
          <a:prstGeom prst="rect">
            <a:avLst/>
          </a:prstGeom>
          <a:solidFill>
            <a:schemeClr val="tx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60" name="组合 59"/>
          <p:cNvGrpSpPr/>
          <p:nvPr/>
        </p:nvGrpSpPr>
        <p:grpSpPr>
          <a:xfrm>
            <a:off x="2202180" y="892810"/>
            <a:ext cx="9642475" cy="76200"/>
            <a:chOff x="3984" y="1331"/>
            <a:chExt cx="15185" cy="120"/>
          </a:xfrm>
        </p:grpSpPr>
        <p:cxnSp>
          <p:nvCxnSpPr>
            <p:cNvPr id="61" name="直接连接符 60"/>
            <p:cNvCxnSpPr/>
            <p:nvPr/>
          </p:nvCxnSpPr>
          <p:spPr>
            <a:xfrm>
              <a:off x="4761" y="1392"/>
              <a:ext cx="14408" cy="0"/>
            </a:xfrm>
            <a:prstGeom prst="line">
              <a:avLst/>
            </a:prstGeom>
            <a:ln w="12700" cap="flat">
              <a:solidFill>
                <a:srgbClr val="2B46C2"/>
              </a:solidFill>
              <a:round/>
              <a:tailEnd type="diamond" w="med" len="med"/>
            </a:ln>
          </p:spPr>
          <p:style>
            <a:lnRef idx="1">
              <a:schemeClr val="accent1"/>
            </a:lnRef>
            <a:fillRef idx="0">
              <a:schemeClr val="accent1"/>
            </a:fillRef>
            <a:effectRef idx="0">
              <a:schemeClr val="accent1"/>
            </a:effectRef>
            <a:fontRef idx="minor">
              <a:schemeClr val="tx1"/>
            </a:fontRef>
          </p:style>
        </p:cxnSp>
        <p:grpSp>
          <p:nvGrpSpPr>
            <p:cNvPr id="82" name="组合 81"/>
            <p:cNvGrpSpPr/>
            <p:nvPr/>
          </p:nvGrpSpPr>
          <p:grpSpPr>
            <a:xfrm rot="0" flipH="1">
              <a:off x="3984" y="1331"/>
              <a:ext cx="849" cy="120"/>
              <a:chOff x="702468" y="942975"/>
              <a:chExt cx="492918" cy="70143"/>
            </a:xfrm>
            <a:solidFill>
              <a:srgbClr val="2B46C2"/>
            </a:solidFill>
          </p:grpSpPr>
          <p:sp>
            <p:nvSpPr>
              <p:cNvPr id="83" name="平行四边形 82"/>
              <p:cNvSpPr/>
              <p:nvPr/>
            </p:nvSpPr>
            <p:spPr>
              <a:xfrm>
                <a:off x="702468"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4" name="平行四边形 83"/>
              <p:cNvSpPr/>
              <p:nvPr/>
            </p:nvSpPr>
            <p:spPr>
              <a:xfrm>
                <a:off x="803076"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85" name="平行四边形 84"/>
              <p:cNvSpPr/>
              <p:nvPr/>
            </p:nvSpPr>
            <p:spPr>
              <a:xfrm>
                <a:off x="903684"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86" name="平行四边形 85"/>
              <p:cNvSpPr/>
              <p:nvPr/>
            </p:nvSpPr>
            <p:spPr>
              <a:xfrm>
                <a:off x="1004292"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96" name="平行四边形 95"/>
              <p:cNvSpPr/>
              <p:nvPr/>
            </p:nvSpPr>
            <p:spPr>
              <a:xfrm>
                <a:off x="1104899"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sp>
        <p:nvSpPr>
          <p:cNvPr id="115" name="文本框 114"/>
          <p:cNvSpPr txBox="1"/>
          <p:nvPr/>
        </p:nvSpPr>
        <p:spPr>
          <a:xfrm>
            <a:off x="333375" y="331470"/>
            <a:ext cx="3877310" cy="491490"/>
          </a:xfrm>
          <a:prstGeom prst="rect">
            <a:avLst/>
          </a:prstGeom>
          <a:noFill/>
        </p:spPr>
        <p:txBody>
          <a:bodyPr wrap="square" rtlCol="0">
            <a:spAutoFit/>
          </a:bodyPr>
          <a:p>
            <a:pPr algn="dist"/>
            <a:r>
              <a:rPr lang="zh-CN" sz="2600" i="1" dirty="0">
                <a:solidFill>
                  <a:schemeClr val="bg1"/>
                </a:solidFill>
                <a:latin typeface="汉仪雅酷黑简" panose="00020600040101010101" charset="-122"/>
                <a:ea typeface="汉仪雅酷黑简" panose="00020600040101010101" charset="-122"/>
                <a:sym typeface="+mn-ea"/>
              </a:rPr>
              <a:t>案例</a:t>
            </a:r>
            <a:r>
              <a:rPr lang="en-US" altLang="zh-CN" sz="2600" i="1" dirty="0">
                <a:solidFill>
                  <a:schemeClr val="bg1"/>
                </a:solidFill>
                <a:latin typeface="汉仪雅酷黑简" panose="00020600040101010101" charset="-122"/>
                <a:ea typeface="汉仪雅酷黑简" panose="00020600040101010101" charset="-122"/>
                <a:sym typeface="+mn-ea"/>
              </a:rPr>
              <a:t>-</a:t>
            </a:r>
            <a:r>
              <a:rPr lang="zh-CN" sz="2600" i="1" dirty="0">
                <a:solidFill>
                  <a:schemeClr val="bg1"/>
                </a:solidFill>
                <a:latin typeface="汉仪雅酷黑简" panose="00020600040101010101" charset="-122"/>
                <a:ea typeface="汉仪雅酷黑简" panose="00020600040101010101" charset="-122"/>
                <a:sym typeface="+mn-ea"/>
              </a:rPr>
              <a:t>海关</a:t>
            </a:r>
            <a:r>
              <a:rPr lang="zh-CN" altLang="en-US" sz="2600" i="1" dirty="0">
                <a:solidFill>
                  <a:schemeClr val="bg1"/>
                </a:solidFill>
                <a:latin typeface="汉仪雅酷黑简" panose="00020600040101010101" charset="-122"/>
                <a:ea typeface="汉仪雅酷黑简" panose="00020600040101010101" charset="-122"/>
                <a:sym typeface="+mn-ea"/>
              </a:rPr>
              <a:t>区块链：</a:t>
            </a:r>
            <a:r>
              <a:rPr lang="zh-CN" altLang="en-US" sz="2600" i="1" dirty="0">
                <a:solidFill>
                  <a:schemeClr val="bg1"/>
                </a:solidFill>
                <a:latin typeface="汉仪雅酷黑简" panose="00020600040101010101" charset="-122"/>
                <a:ea typeface="汉仪雅酷黑简" panose="00020600040101010101" charset="-122"/>
                <a:sym typeface="+mn-ea"/>
              </a:rPr>
              <a:t>扩展</a:t>
            </a:r>
            <a:endParaRPr lang="zh-CN" altLang="en-US" sz="2600" i="1" dirty="0">
              <a:solidFill>
                <a:schemeClr val="bg1"/>
              </a:solidFill>
              <a:latin typeface="汉仪雅酷黑简" panose="00020600040101010101" charset="-122"/>
              <a:ea typeface="汉仪雅酷黑简" panose="00020600040101010101" charset="-122"/>
              <a:sym typeface="+mn-ea"/>
            </a:endParaRPr>
          </a:p>
        </p:txBody>
      </p:sp>
      <p:sp>
        <p:nvSpPr>
          <p:cNvPr id="3" name="平行四边形 2"/>
          <p:cNvSpPr/>
          <p:nvPr/>
        </p:nvSpPr>
        <p:spPr>
          <a:xfrm>
            <a:off x="-635" y="358140"/>
            <a:ext cx="121920" cy="438150"/>
          </a:xfrm>
          <a:prstGeom prst="parallelogram">
            <a:avLst>
              <a:gd name="adj" fmla="val 0"/>
            </a:avLst>
          </a:prstGeom>
          <a:solidFill>
            <a:srgbClr val="2B46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8" name="文本框 27"/>
          <p:cNvSpPr txBox="1"/>
          <p:nvPr/>
        </p:nvSpPr>
        <p:spPr>
          <a:xfrm>
            <a:off x="2506345" y="3822700"/>
            <a:ext cx="690880" cy="245110"/>
          </a:xfrm>
          <a:prstGeom prst="rect">
            <a:avLst/>
          </a:prstGeom>
          <a:noFill/>
        </p:spPr>
        <p:txBody>
          <a:bodyPr wrap="none" rtlCol="0">
            <a:spAutoFit/>
          </a:bodyPr>
          <a:p>
            <a:r>
              <a:rPr lang="zh-CN" altLang="en-US" sz="1000">
                <a:solidFill>
                  <a:schemeClr val="bg1">
                    <a:lumMod val="65000"/>
                  </a:schemeClr>
                </a:solidFill>
                <a:latin typeface="微软雅黑" panose="020B0503020204020204" charset="-122"/>
                <a:ea typeface="微软雅黑" panose="020B0503020204020204" charset="-122"/>
              </a:rPr>
              <a:t>数据锚定</a:t>
            </a:r>
            <a:endParaRPr lang="zh-CN" altLang="en-US" sz="1000">
              <a:solidFill>
                <a:schemeClr val="bg1">
                  <a:lumMod val="65000"/>
                </a:schemeClr>
              </a:solidFill>
              <a:latin typeface="微软雅黑" panose="020B0503020204020204" charset="-122"/>
              <a:ea typeface="微软雅黑" panose="020B0503020204020204" charset="-122"/>
            </a:endParaRPr>
          </a:p>
        </p:txBody>
      </p:sp>
      <p:sp>
        <p:nvSpPr>
          <p:cNvPr id="29" name="文本框 28"/>
          <p:cNvSpPr txBox="1"/>
          <p:nvPr/>
        </p:nvSpPr>
        <p:spPr>
          <a:xfrm>
            <a:off x="5471160" y="2564765"/>
            <a:ext cx="690880" cy="245110"/>
          </a:xfrm>
          <a:prstGeom prst="rect">
            <a:avLst/>
          </a:prstGeom>
          <a:noFill/>
        </p:spPr>
        <p:txBody>
          <a:bodyPr wrap="none" rtlCol="0">
            <a:spAutoFit/>
          </a:bodyPr>
          <a:p>
            <a:r>
              <a:rPr lang="zh-CN" altLang="en-US" sz="1000">
                <a:solidFill>
                  <a:schemeClr val="bg1">
                    <a:lumMod val="65000"/>
                  </a:schemeClr>
                </a:solidFill>
                <a:latin typeface="微软雅黑" panose="020B0503020204020204" charset="-122"/>
                <a:ea typeface="微软雅黑" panose="020B0503020204020204" charset="-122"/>
              </a:rPr>
              <a:t>数据锚定</a:t>
            </a:r>
            <a:endParaRPr lang="zh-CN" altLang="en-US" sz="1000">
              <a:solidFill>
                <a:schemeClr val="bg1">
                  <a:lumMod val="65000"/>
                </a:schemeClr>
              </a:solidFill>
              <a:latin typeface="微软雅黑" panose="020B0503020204020204" charset="-122"/>
              <a:ea typeface="微软雅黑" panose="020B0503020204020204" charset="-122"/>
            </a:endParaRPr>
          </a:p>
        </p:txBody>
      </p:sp>
      <p:sp>
        <p:nvSpPr>
          <p:cNvPr id="4" name="PA-标题1"/>
          <p:cNvSpPr/>
          <p:nvPr>
            <p:custDataLst>
              <p:tags r:id="rId2"/>
            </p:custDataLst>
          </p:nvPr>
        </p:nvSpPr>
        <p:spPr>
          <a:xfrm>
            <a:off x="6570345" y="2023110"/>
            <a:ext cx="1501140" cy="360045"/>
          </a:xfrm>
          <a:prstGeom prst="snip2DiagRect">
            <a:avLst/>
          </a:prstGeom>
          <a:solidFill>
            <a:srgbClr val="122C8D"/>
          </a:solidFill>
          <a:ln w="8373" cap="flat">
            <a:noFill/>
            <a:prstDash val="solid"/>
            <a:miter/>
          </a:ln>
        </p:spPr>
        <p:txBody>
          <a:bodyPr rtlCol="0" anchor="ctr"/>
          <a:p>
            <a:pPr algn="ctr"/>
            <a:r>
              <a:rPr lang="zh-CN"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rPr>
              <a:t>国家级海关系统</a:t>
            </a:r>
            <a:endParaRPr lang="zh-CN"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endParaRPr>
          </a:p>
        </p:txBody>
      </p:sp>
      <p:sp>
        <p:nvSpPr>
          <p:cNvPr id="5" name="PA-标题1"/>
          <p:cNvSpPr/>
          <p:nvPr>
            <p:custDataLst>
              <p:tags r:id="rId3"/>
            </p:custDataLst>
          </p:nvPr>
        </p:nvSpPr>
        <p:spPr>
          <a:xfrm>
            <a:off x="3629660" y="3307080"/>
            <a:ext cx="1501140" cy="360045"/>
          </a:xfrm>
          <a:prstGeom prst="snip2DiagRect">
            <a:avLst/>
          </a:prstGeom>
          <a:solidFill>
            <a:srgbClr val="2B46C2"/>
          </a:solidFill>
          <a:ln w="8373" cap="flat">
            <a:noFill/>
            <a:prstDash val="solid"/>
            <a:miter/>
          </a:ln>
        </p:spPr>
        <p:txBody>
          <a:bodyPr rtlCol="0" anchor="ctr"/>
          <a:p>
            <a:pPr algn="ctr"/>
            <a:r>
              <a:rPr lang="zh-CN"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rPr>
              <a:t>省级海关系统</a:t>
            </a:r>
            <a:endParaRPr lang="zh-CN"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endParaRPr>
          </a:p>
        </p:txBody>
      </p:sp>
      <p:sp>
        <p:nvSpPr>
          <p:cNvPr id="7" name="PA-标题1"/>
          <p:cNvSpPr/>
          <p:nvPr>
            <p:custDataLst>
              <p:tags r:id="rId4"/>
            </p:custDataLst>
          </p:nvPr>
        </p:nvSpPr>
        <p:spPr>
          <a:xfrm>
            <a:off x="6570345" y="3307080"/>
            <a:ext cx="1501140" cy="360045"/>
          </a:xfrm>
          <a:prstGeom prst="snip2DiagRect">
            <a:avLst/>
          </a:prstGeom>
          <a:solidFill>
            <a:srgbClr val="2B46C2"/>
          </a:solidFill>
          <a:ln w="8373" cap="flat">
            <a:noFill/>
            <a:prstDash val="solid"/>
            <a:miter/>
          </a:ln>
        </p:spPr>
        <p:txBody>
          <a:bodyPr rtlCol="0" anchor="ctr"/>
          <a:p>
            <a:pPr algn="ctr"/>
            <a:r>
              <a:rPr lang="zh-CN"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rPr>
              <a:t>省级海关系统</a:t>
            </a:r>
            <a:endParaRPr lang="zh-CN"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endParaRPr>
          </a:p>
        </p:txBody>
      </p:sp>
      <p:sp>
        <p:nvSpPr>
          <p:cNvPr id="8" name="PA-标题1"/>
          <p:cNvSpPr/>
          <p:nvPr>
            <p:custDataLst>
              <p:tags r:id="rId5"/>
            </p:custDataLst>
          </p:nvPr>
        </p:nvSpPr>
        <p:spPr>
          <a:xfrm>
            <a:off x="9511030" y="3308985"/>
            <a:ext cx="1501140" cy="360045"/>
          </a:xfrm>
          <a:prstGeom prst="snip2DiagRect">
            <a:avLst/>
          </a:prstGeom>
          <a:solidFill>
            <a:srgbClr val="2B46C2"/>
          </a:solidFill>
          <a:ln w="8373" cap="flat">
            <a:noFill/>
            <a:prstDash val="solid"/>
            <a:miter/>
          </a:ln>
        </p:spPr>
        <p:txBody>
          <a:bodyPr rtlCol="0" anchor="ctr"/>
          <a:p>
            <a:pPr algn="ctr"/>
            <a:r>
              <a:rPr lang="en-US" altLang="zh-CN"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rPr>
              <a:t>... ...</a:t>
            </a:r>
            <a:endParaRPr lang="en-US" altLang="zh-CN"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endParaRPr>
          </a:p>
        </p:txBody>
      </p:sp>
      <p:sp>
        <p:nvSpPr>
          <p:cNvPr id="9" name="PA-标题1"/>
          <p:cNvSpPr/>
          <p:nvPr>
            <p:custDataLst>
              <p:tags r:id="rId6"/>
            </p:custDataLst>
          </p:nvPr>
        </p:nvSpPr>
        <p:spPr>
          <a:xfrm>
            <a:off x="699770" y="4591685"/>
            <a:ext cx="1501140" cy="360045"/>
          </a:xfrm>
          <a:prstGeom prst="snip2DiagRect">
            <a:avLst/>
          </a:prstGeom>
          <a:solidFill>
            <a:srgbClr val="4563E3"/>
          </a:solidFill>
          <a:ln w="8373" cap="flat">
            <a:noFill/>
            <a:prstDash val="solid"/>
            <a:miter/>
          </a:ln>
        </p:spPr>
        <p:txBody>
          <a:bodyPr rtlCol="0" anchor="ctr"/>
          <a:p>
            <a:pPr algn="ctr"/>
            <a:r>
              <a:rPr lang="zh-CN"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rPr>
              <a:t>市级海关系统</a:t>
            </a:r>
            <a:endParaRPr lang="zh-CN"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endParaRPr>
          </a:p>
        </p:txBody>
      </p:sp>
      <p:sp>
        <p:nvSpPr>
          <p:cNvPr id="10" name="PA-标题1"/>
          <p:cNvSpPr/>
          <p:nvPr>
            <p:custDataLst>
              <p:tags r:id="rId7"/>
            </p:custDataLst>
          </p:nvPr>
        </p:nvSpPr>
        <p:spPr>
          <a:xfrm>
            <a:off x="3629660" y="4591685"/>
            <a:ext cx="1501140" cy="360045"/>
          </a:xfrm>
          <a:prstGeom prst="snip2DiagRect">
            <a:avLst/>
          </a:prstGeom>
          <a:solidFill>
            <a:srgbClr val="4563E3"/>
          </a:solidFill>
          <a:ln w="8373" cap="flat">
            <a:noFill/>
            <a:prstDash val="solid"/>
            <a:miter/>
          </a:ln>
        </p:spPr>
        <p:txBody>
          <a:bodyPr rtlCol="0" anchor="ctr"/>
          <a:p>
            <a:pPr algn="ctr"/>
            <a:r>
              <a:rPr lang="zh-CN"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sym typeface="+mn-ea"/>
              </a:rPr>
              <a:t>市</a:t>
            </a:r>
            <a:r>
              <a:rPr lang="zh-CN"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rPr>
              <a:t>级海关系统</a:t>
            </a:r>
            <a:endParaRPr lang="zh-CN"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endParaRPr>
          </a:p>
        </p:txBody>
      </p:sp>
      <p:sp>
        <p:nvSpPr>
          <p:cNvPr id="11" name="PA-标题1"/>
          <p:cNvSpPr/>
          <p:nvPr>
            <p:custDataLst>
              <p:tags r:id="rId8"/>
            </p:custDataLst>
          </p:nvPr>
        </p:nvSpPr>
        <p:spPr>
          <a:xfrm>
            <a:off x="6562090" y="4591685"/>
            <a:ext cx="1501140" cy="360045"/>
          </a:xfrm>
          <a:prstGeom prst="snip2DiagRect">
            <a:avLst/>
          </a:prstGeom>
          <a:solidFill>
            <a:srgbClr val="4563E3"/>
          </a:solidFill>
          <a:ln w="8373" cap="flat">
            <a:noFill/>
            <a:prstDash val="solid"/>
            <a:miter/>
          </a:ln>
        </p:spPr>
        <p:txBody>
          <a:bodyPr rtlCol="0" anchor="ctr"/>
          <a:p>
            <a:pPr algn="ctr"/>
            <a:r>
              <a:rPr lang="en-US" altLang="zh-CN"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rPr>
              <a:t>... ...</a:t>
            </a:r>
            <a:endParaRPr lang="en-US" altLang="zh-CN"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endParaRPr>
          </a:p>
        </p:txBody>
      </p:sp>
      <p:cxnSp>
        <p:nvCxnSpPr>
          <p:cNvPr id="13" name="直接连接符 12"/>
          <p:cNvCxnSpPr>
            <a:stCxn id="7" idx="3"/>
          </p:cNvCxnSpPr>
          <p:nvPr/>
        </p:nvCxnSpPr>
        <p:spPr>
          <a:xfrm flipV="1">
            <a:off x="7320915" y="2838450"/>
            <a:ext cx="0" cy="468630"/>
          </a:xfrm>
          <a:prstGeom prst="line">
            <a:avLst/>
          </a:prstGeom>
          <a:ln w="6350">
            <a:solidFill>
              <a:schemeClr val="bg1"/>
            </a:solidFill>
            <a:headEnd type="diamond"/>
          </a:ln>
        </p:spPr>
        <p:style>
          <a:lnRef idx="1">
            <a:schemeClr val="accent1"/>
          </a:lnRef>
          <a:fillRef idx="0">
            <a:schemeClr val="accent1"/>
          </a:fillRef>
          <a:effectRef idx="0">
            <a:schemeClr val="accent1"/>
          </a:effectRef>
          <a:fontRef idx="minor">
            <a:schemeClr val="tx1"/>
          </a:fontRef>
        </p:style>
      </p:cxnSp>
      <p:cxnSp>
        <p:nvCxnSpPr>
          <p:cNvPr id="31" name="肘形连接符 30"/>
          <p:cNvCxnSpPr>
            <a:stCxn id="8" idx="3"/>
          </p:cNvCxnSpPr>
          <p:nvPr/>
        </p:nvCxnSpPr>
        <p:spPr>
          <a:xfrm rot="16200000" flipV="1">
            <a:off x="8561070" y="1608455"/>
            <a:ext cx="466090" cy="2934970"/>
          </a:xfrm>
          <a:prstGeom prst="bentConnector2">
            <a:avLst/>
          </a:prstGeom>
          <a:ln>
            <a:solidFill>
              <a:schemeClr val="bg1"/>
            </a:solidFill>
            <a:headEnd type="diamond"/>
          </a:ln>
        </p:spPr>
        <p:style>
          <a:lnRef idx="1">
            <a:schemeClr val="accent1"/>
          </a:lnRef>
          <a:fillRef idx="0">
            <a:schemeClr val="accent1"/>
          </a:fillRef>
          <a:effectRef idx="0">
            <a:schemeClr val="accent1"/>
          </a:effectRef>
          <a:fontRef idx="minor">
            <a:schemeClr val="tx1"/>
          </a:fontRef>
        </p:style>
      </p:cxnSp>
      <p:cxnSp>
        <p:nvCxnSpPr>
          <p:cNvPr id="25" name="肘形连接符 24"/>
          <p:cNvCxnSpPr>
            <a:stCxn id="5" idx="3"/>
            <a:endCxn id="4" idx="1"/>
          </p:cNvCxnSpPr>
          <p:nvPr/>
        </p:nvCxnSpPr>
        <p:spPr>
          <a:xfrm rot="16200000">
            <a:off x="5387975" y="1374775"/>
            <a:ext cx="923925" cy="2940685"/>
          </a:xfrm>
          <a:prstGeom prst="bentConnector3">
            <a:avLst>
              <a:gd name="adj1" fmla="val 49966"/>
            </a:avLst>
          </a:prstGeom>
          <a:ln>
            <a:solidFill>
              <a:schemeClr val="bg1"/>
            </a:solidFill>
            <a:headEnd type="diamond"/>
            <a:tailEnd type="triangle" w="lg" len="med"/>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flipV="1">
            <a:off x="4373880" y="4117975"/>
            <a:ext cx="0" cy="468630"/>
          </a:xfrm>
          <a:prstGeom prst="line">
            <a:avLst/>
          </a:prstGeom>
          <a:ln w="6350">
            <a:solidFill>
              <a:schemeClr val="bg1"/>
            </a:solidFill>
            <a:headEnd type="diamond"/>
          </a:ln>
        </p:spPr>
        <p:style>
          <a:lnRef idx="1">
            <a:schemeClr val="accent1"/>
          </a:lnRef>
          <a:fillRef idx="0">
            <a:schemeClr val="accent1"/>
          </a:fillRef>
          <a:effectRef idx="0">
            <a:schemeClr val="accent1"/>
          </a:effectRef>
          <a:fontRef idx="minor">
            <a:schemeClr val="tx1"/>
          </a:fontRef>
        </p:style>
      </p:cxnSp>
      <p:cxnSp>
        <p:nvCxnSpPr>
          <p:cNvPr id="37" name="肘形连接符 36"/>
          <p:cNvCxnSpPr/>
          <p:nvPr/>
        </p:nvCxnSpPr>
        <p:spPr>
          <a:xfrm rot="16200000" flipV="1">
            <a:off x="5614035" y="2887980"/>
            <a:ext cx="466090" cy="2934970"/>
          </a:xfrm>
          <a:prstGeom prst="bentConnector2">
            <a:avLst/>
          </a:prstGeom>
          <a:ln>
            <a:solidFill>
              <a:schemeClr val="bg1"/>
            </a:solidFill>
            <a:headEnd type="diamond"/>
          </a:ln>
        </p:spPr>
        <p:style>
          <a:lnRef idx="1">
            <a:schemeClr val="accent1"/>
          </a:lnRef>
          <a:fillRef idx="0">
            <a:schemeClr val="accent1"/>
          </a:fillRef>
          <a:effectRef idx="0">
            <a:schemeClr val="accent1"/>
          </a:effectRef>
          <a:fontRef idx="minor">
            <a:schemeClr val="tx1"/>
          </a:fontRef>
        </p:style>
      </p:cxnSp>
      <p:cxnSp>
        <p:nvCxnSpPr>
          <p:cNvPr id="38" name="肘形连接符 37"/>
          <p:cNvCxnSpPr/>
          <p:nvPr/>
        </p:nvCxnSpPr>
        <p:spPr>
          <a:xfrm rot="16200000">
            <a:off x="2440940" y="2654300"/>
            <a:ext cx="923925" cy="2940685"/>
          </a:xfrm>
          <a:prstGeom prst="bentConnector3">
            <a:avLst>
              <a:gd name="adj1" fmla="val 49966"/>
            </a:avLst>
          </a:prstGeom>
          <a:ln>
            <a:solidFill>
              <a:schemeClr val="bg1"/>
            </a:solidFill>
            <a:headEnd type="diamond"/>
            <a:tailEnd type="triangle" w="lg" len="med"/>
          </a:ln>
        </p:spPr>
        <p:style>
          <a:lnRef idx="1">
            <a:schemeClr val="accent1"/>
          </a:lnRef>
          <a:fillRef idx="0">
            <a:schemeClr val="accent1"/>
          </a:fillRef>
          <a:effectRef idx="0">
            <a:schemeClr val="accent1"/>
          </a:effectRef>
          <a:fontRef idx="minor">
            <a:schemeClr val="tx1"/>
          </a:fontRef>
        </p:style>
      </p:cxnSp>
    </p:spTree>
    <p:custDataLst>
      <p:tags r:id="rId9"/>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9"/>
                                        </p:tgtEl>
                                        <p:attrNameLst>
                                          <p:attrName>style.visibility</p:attrName>
                                        </p:attrNameLst>
                                      </p:cBhvr>
                                      <p:to>
                                        <p:strVal val="visible"/>
                                      </p:to>
                                    </p:set>
                                    <p:animEffect transition="in" filter="fade">
                                      <p:cBhvr>
                                        <p:cTn id="7"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bldLvl="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1"/>
          <a:stretch>
            <a:fillRect/>
          </a:stretch>
        </p:blipFill>
        <p:spPr>
          <a:xfrm>
            <a:off x="-635" y="2540"/>
            <a:ext cx="12193270" cy="6858000"/>
          </a:xfrm>
          <a:prstGeom prst="rect">
            <a:avLst/>
          </a:prstGeom>
        </p:spPr>
      </p:pic>
      <p:sp>
        <p:nvSpPr>
          <p:cNvPr id="21" name="平行四边形 20"/>
          <p:cNvSpPr/>
          <p:nvPr/>
        </p:nvSpPr>
        <p:spPr>
          <a:xfrm>
            <a:off x="1273175" y="1270"/>
            <a:ext cx="9279255" cy="6856730"/>
          </a:xfrm>
          <a:prstGeom prst="parallelogram">
            <a:avLst>
              <a:gd name="adj" fmla="val 62648"/>
            </a:avLst>
          </a:prstGeom>
          <a:gradFill rotWithShape="1">
            <a:gsLst>
              <a:gs pos="100000">
                <a:srgbClr val="FFFFFF">
                  <a:alpha val="0"/>
                </a:srgbClr>
              </a:gs>
              <a:gs pos="39000">
                <a:srgbClr val="2B46C2">
                  <a:alpha val="9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9" name="组合 18"/>
          <p:cNvGrpSpPr/>
          <p:nvPr/>
        </p:nvGrpSpPr>
        <p:grpSpPr>
          <a:xfrm>
            <a:off x="-2105025" y="3175"/>
            <a:ext cx="16916400" cy="6858000"/>
            <a:chOff x="-3291" y="2"/>
            <a:chExt cx="26640" cy="10800"/>
          </a:xfrm>
        </p:grpSpPr>
        <p:sp>
          <p:nvSpPr>
            <p:cNvPr id="4" name="矩形 3"/>
            <p:cNvSpPr/>
            <p:nvPr/>
          </p:nvSpPr>
          <p:spPr>
            <a:xfrm>
              <a:off x="23" y="2"/>
              <a:ext cx="19201" cy="10799"/>
            </a:xfrm>
            <a:prstGeom prst="rect">
              <a:avLst/>
            </a:prstGeom>
            <a:solidFill>
              <a:srgbClr val="2B46C2">
                <a:alpha val="8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8" name="组合 17"/>
            <p:cNvGrpSpPr/>
            <p:nvPr/>
          </p:nvGrpSpPr>
          <p:grpSpPr>
            <a:xfrm>
              <a:off x="-3291" y="2"/>
              <a:ext cx="26640" cy="10800"/>
              <a:chOff x="-3291" y="2"/>
              <a:chExt cx="26640" cy="10800"/>
            </a:xfrm>
          </p:grpSpPr>
          <p:sp>
            <p:nvSpPr>
              <p:cNvPr id="22" name="平行四边形 21"/>
              <p:cNvSpPr/>
              <p:nvPr/>
            </p:nvSpPr>
            <p:spPr>
              <a:xfrm>
                <a:off x="12191" y="4"/>
                <a:ext cx="11159" cy="10798"/>
              </a:xfrm>
              <a:prstGeom prst="parallelogram">
                <a:avLst>
                  <a:gd name="adj" fmla="val 62648"/>
                </a:avLst>
              </a:prstGeom>
              <a:gradFill>
                <a:gsLst>
                  <a:gs pos="0">
                    <a:srgbClr val="2B46C2">
                      <a:alpha val="8000"/>
                    </a:srgbClr>
                  </a:gs>
                  <a:gs pos="100000">
                    <a:srgbClr val="FFFFFF">
                      <a:alpha val="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3" name="平行四边形 22"/>
              <p:cNvSpPr/>
              <p:nvPr/>
            </p:nvSpPr>
            <p:spPr>
              <a:xfrm>
                <a:off x="-3291" y="2"/>
                <a:ext cx="11901" cy="10798"/>
              </a:xfrm>
              <a:prstGeom prst="parallelogram">
                <a:avLst>
                  <a:gd name="adj" fmla="val 62648"/>
                </a:avLst>
              </a:prstGeom>
              <a:gradFill rotWithShape="1">
                <a:gsLst>
                  <a:gs pos="100000">
                    <a:srgbClr val="FFFFFF">
                      <a:alpha val="0"/>
                    </a:srgbClr>
                  </a:gs>
                  <a:gs pos="30000">
                    <a:srgbClr val="2B46C2">
                      <a:alpha val="9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sp>
        <p:nvSpPr>
          <p:cNvPr id="2" name="PA-文本框 18"/>
          <p:cNvSpPr txBox="1"/>
          <p:nvPr>
            <p:custDataLst>
              <p:tags r:id="rId2"/>
            </p:custDataLst>
          </p:nvPr>
        </p:nvSpPr>
        <p:spPr>
          <a:xfrm>
            <a:off x="752647" y="1127061"/>
            <a:ext cx="10686706" cy="4804730"/>
          </a:xfrm>
          <a:custGeom>
            <a:avLst/>
            <a:gdLst/>
            <a:ahLst/>
            <a:cxnLst/>
            <a:rect l="l" t="t" r="r" b="b"/>
            <a:pathLst>
              <a:path w="2954446" h="1496672">
                <a:moveTo>
                  <a:pt x="1179843" y="467315"/>
                </a:moveTo>
                <a:lnTo>
                  <a:pt x="1135637" y="972521"/>
                </a:lnTo>
                <a:lnTo>
                  <a:pt x="1230363" y="972521"/>
                </a:lnTo>
                <a:lnTo>
                  <a:pt x="1186158" y="467315"/>
                </a:lnTo>
                <a:close/>
                <a:moveTo>
                  <a:pt x="2027615" y="12630"/>
                </a:moveTo>
                <a:lnTo>
                  <a:pt x="2191807" y="12630"/>
                </a:lnTo>
                <a:lnTo>
                  <a:pt x="2191807" y="568356"/>
                </a:lnTo>
                <a:lnTo>
                  <a:pt x="2196017" y="568356"/>
                </a:lnTo>
                <a:lnTo>
                  <a:pt x="2334949" y="12630"/>
                </a:lnTo>
                <a:lnTo>
                  <a:pt x="2486511" y="12630"/>
                </a:lnTo>
                <a:lnTo>
                  <a:pt x="2309688" y="722023"/>
                </a:lnTo>
                <a:lnTo>
                  <a:pt x="2482301" y="1484042"/>
                </a:lnTo>
                <a:lnTo>
                  <a:pt x="2330739" y="1484042"/>
                </a:lnTo>
                <a:lnTo>
                  <a:pt x="2196017" y="943051"/>
                </a:lnTo>
                <a:lnTo>
                  <a:pt x="2191807" y="943051"/>
                </a:lnTo>
                <a:lnTo>
                  <a:pt x="2191807" y="1484042"/>
                </a:lnTo>
                <a:lnTo>
                  <a:pt x="2027615" y="1484042"/>
                </a:lnTo>
                <a:close/>
                <a:moveTo>
                  <a:pt x="1463535" y="12630"/>
                </a:moveTo>
                <a:lnTo>
                  <a:pt x="1648778" y="12630"/>
                </a:lnTo>
                <a:lnTo>
                  <a:pt x="1812969" y="955681"/>
                </a:lnTo>
                <a:lnTo>
                  <a:pt x="1812969" y="12630"/>
                </a:lnTo>
                <a:lnTo>
                  <a:pt x="1962426" y="12630"/>
                </a:lnTo>
                <a:lnTo>
                  <a:pt x="1962426" y="1484042"/>
                </a:lnTo>
                <a:lnTo>
                  <a:pt x="1779289" y="1484042"/>
                </a:lnTo>
                <a:lnTo>
                  <a:pt x="1604572" y="522046"/>
                </a:lnTo>
                <a:lnTo>
                  <a:pt x="1600362" y="522046"/>
                </a:lnTo>
                <a:lnTo>
                  <a:pt x="1600362" y="1484042"/>
                </a:lnTo>
                <a:lnTo>
                  <a:pt x="1463535" y="1484042"/>
                </a:lnTo>
                <a:close/>
                <a:moveTo>
                  <a:pt x="1083012" y="12630"/>
                </a:moveTo>
                <a:lnTo>
                  <a:pt x="1293514" y="12630"/>
                </a:lnTo>
                <a:lnTo>
                  <a:pt x="1432445" y="1484042"/>
                </a:lnTo>
                <a:lnTo>
                  <a:pt x="1274568" y="1484042"/>
                </a:lnTo>
                <a:lnTo>
                  <a:pt x="1240889" y="1094612"/>
                </a:lnTo>
                <a:lnTo>
                  <a:pt x="1125112" y="1094612"/>
                </a:lnTo>
                <a:lnTo>
                  <a:pt x="1093536" y="1484042"/>
                </a:lnTo>
                <a:lnTo>
                  <a:pt x="952500" y="1484042"/>
                </a:lnTo>
                <a:close/>
                <a:moveTo>
                  <a:pt x="484565" y="12630"/>
                </a:moveTo>
                <a:lnTo>
                  <a:pt x="648757" y="12630"/>
                </a:lnTo>
                <a:lnTo>
                  <a:pt x="648757" y="688343"/>
                </a:lnTo>
                <a:lnTo>
                  <a:pt x="749798" y="688343"/>
                </a:lnTo>
                <a:lnTo>
                  <a:pt x="749798" y="12630"/>
                </a:lnTo>
                <a:lnTo>
                  <a:pt x="913990" y="12630"/>
                </a:lnTo>
                <a:lnTo>
                  <a:pt x="913990" y="1484042"/>
                </a:lnTo>
                <a:lnTo>
                  <a:pt x="749798" y="1484042"/>
                </a:lnTo>
                <a:lnTo>
                  <a:pt x="749798" y="810434"/>
                </a:lnTo>
                <a:lnTo>
                  <a:pt x="648757" y="810434"/>
                </a:lnTo>
                <a:lnTo>
                  <a:pt x="648757" y="1484042"/>
                </a:lnTo>
                <a:lnTo>
                  <a:pt x="484565" y="1484042"/>
                </a:lnTo>
                <a:close/>
                <a:moveTo>
                  <a:pt x="0" y="12630"/>
                </a:moveTo>
                <a:lnTo>
                  <a:pt x="448370" y="12630"/>
                </a:lnTo>
                <a:lnTo>
                  <a:pt x="448370" y="151561"/>
                </a:lnTo>
                <a:lnTo>
                  <a:pt x="307333" y="151561"/>
                </a:lnTo>
                <a:lnTo>
                  <a:pt x="307333" y="1484042"/>
                </a:lnTo>
                <a:lnTo>
                  <a:pt x="143141" y="1484042"/>
                </a:lnTo>
                <a:lnTo>
                  <a:pt x="143141" y="151561"/>
                </a:lnTo>
                <a:lnTo>
                  <a:pt x="0" y="151561"/>
                </a:lnTo>
                <a:close/>
                <a:moveTo>
                  <a:pt x="2720788" y="0"/>
                </a:moveTo>
                <a:lnTo>
                  <a:pt x="2741838" y="0"/>
                </a:lnTo>
                <a:cubicBezTo>
                  <a:pt x="2767098" y="0"/>
                  <a:pt x="2791306" y="4209"/>
                  <a:pt x="2814461" y="12630"/>
                </a:cubicBezTo>
                <a:cubicBezTo>
                  <a:pt x="2837617" y="21050"/>
                  <a:pt x="2858667" y="33680"/>
                  <a:pt x="2877612" y="50520"/>
                </a:cubicBezTo>
                <a:cubicBezTo>
                  <a:pt x="2896557" y="67360"/>
                  <a:pt x="2911643" y="89112"/>
                  <a:pt x="2922870" y="115776"/>
                </a:cubicBezTo>
                <a:cubicBezTo>
                  <a:pt x="2934097" y="142440"/>
                  <a:pt x="2939710" y="174716"/>
                  <a:pt x="2939710" y="212607"/>
                </a:cubicBezTo>
                <a:lnTo>
                  <a:pt x="2939710" y="604142"/>
                </a:lnTo>
                <a:lnTo>
                  <a:pt x="2790253" y="604142"/>
                </a:lnTo>
                <a:lnTo>
                  <a:pt x="2790253" y="235762"/>
                </a:lnTo>
                <a:cubicBezTo>
                  <a:pt x="2790253" y="199275"/>
                  <a:pt x="2786044" y="174015"/>
                  <a:pt x="2777623" y="159981"/>
                </a:cubicBezTo>
                <a:cubicBezTo>
                  <a:pt x="2769203" y="145948"/>
                  <a:pt x="2757274" y="138931"/>
                  <a:pt x="2741838" y="138931"/>
                </a:cubicBezTo>
                <a:lnTo>
                  <a:pt x="2733418" y="138931"/>
                </a:lnTo>
                <a:cubicBezTo>
                  <a:pt x="2717981" y="138931"/>
                  <a:pt x="2706053" y="146299"/>
                  <a:pt x="2697632" y="161034"/>
                </a:cubicBezTo>
                <a:cubicBezTo>
                  <a:pt x="2689212" y="175769"/>
                  <a:pt x="2685002" y="201380"/>
                  <a:pt x="2685002" y="237867"/>
                </a:cubicBezTo>
                <a:lnTo>
                  <a:pt x="2685002" y="414689"/>
                </a:lnTo>
                <a:cubicBezTo>
                  <a:pt x="2685002" y="483453"/>
                  <a:pt x="2699036" y="542394"/>
                  <a:pt x="2727102" y="591511"/>
                </a:cubicBezTo>
                <a:cubicBezTo>
                  <a:pt x="2755170" y="640629"/>
                  <a:pt x="2786044" y="687992"/>
                  <a:pt x="2819724" y="733601"/>
                </a:cubicBezTo>
                <a:cubicBezTo>
                  <a:pt x="2853404" y="779210"/>
                  <a:pt x="2884278" y="826923"/>
                  <a:pt x="2912345" y="876742"/>
                </a:cubicBezTo>
                <a:cubicBezTo>
                  <a:pt x="2940412" y="926561"/>
                  <a:pt x="2954446" y="986555"/>
                  <a:pt x="2954446" y="1056722"/>
                </a:cubicBezTo>
                <a:lnTo>
                  <a:pt x="2954446" y="1284065"/>
                </a:lnTo>
                <a:cubicBezTo>
                  <a:pt x="2954446" y="1321955"/>
                  <a:pt x="2948832" y="1354232"/>
                  <a:pt x="2937605" y="1380896"/>
                </a:cubicBezTo>
                <a:cubicBezTo>
                  <a:pt x="2926378" y="1407559"/>
                  <a:pt x="2911643" y="1429311"/>
                  <a:pt x="2893400" y="1446152"/>
                </a:cubicBezTo>
                <a:cubicBezTo>
                  <a:pt x="2875156" y="1462992"/>
                  <a:pt x="2854106" y="1475622"/>
                  <a:pt x="2830249" y="1484042"/>
                </a:cubicBezTo>
                <a:cubicBezTo>
                  <a:pt x="2806392" y="1492462"/>
                  <a:pt x="2781833" y="1496672"/>
                  <a:pt x="2756573" y="1496672"/>
                </a:cubicBezTo>
                <a:lnTo>
                  <a:pt x="2724998" y="1496672"/>
                </a:lnTo>
                <a:cubicBezTo>
                  <a:pt x="2699737" y="1496672"/>
                  <a:pt x="2675179" y="1492813"/>
                  <a:pt x="2651322" y="1485095"/>
                </a:cubicBezTo>
                <a:cubicBezTo>
                  <a:pt x="2627465" y="1477376"/>
                  <a:pt x="2605713" y="1464746"/>
                  <a:pt x="2586066" y="1447204"/>
                </a:cubicBezTo>
                <a:cubicBezTo>
                  <a:pt x="2566419" y="1429662"/>
                  <a:pt x="2550631" y="1407559"/>
                  <a:pt x="2538703" y="1380896"/>
                </a:cubicBezTo>
                <a:cubicBezTo>
                  <a:pt x="2526775" y="1354232"/>
                  <a:pt x="2520810" y="1321955"/>
                  <a:pt x="2520810" y="1284065"/>
                </a:cubicBezTo>
                <a:lnTo>
                  <a:pt x="2520810" y="890425"/>
                </a:lnTo>
                <a:lnTo>
                  <a:pt x="2670267" y="890425"/>
                </a:lnTo>
                <a:lnTo>
                  <a:pt x="2670267" y="1258804"/>
                </a:lnTo>
                <a:cubicBezTo>
                  <a:pt x="2670267" y="1295292"/>
                  <a:pt x="2675881" y="1320903"/>
                  <a:pt x="2687107" y="1335638"/>
                </a:cubicBezTo>
                <a:cubicBezTo>
                  <a:pt x="2698334" y="1350373"/>
                  <a:pt x="2711666" y="1357740"/>
                  <a:pt x="2727102" y="1357740"/>
                </a:cubicBezTo>
                <a:lnTo>
                  <a:pt x="2735523" y="1357740"/>
                </a:lnTo>
                <a:cubicBezTo>
                  <a:pt x="2750960" y="1357740"/>
                  <a:pt x="2763941" y="1350373"/>
                  <a:pt x="2774466" y="1335638"/>
                </a:cubicBezTo>
                <a:cubicBezTo>
                  <a:pt x="2784991" y="1320903"/>
                  <a:pt x="2790253" y="1295292"/>
                  <a:pt x="2790253" y="1258804"/>
                </a:cubicBezTo>
                <a:lnTo>
                  <a:pt x="2790253" y="1081982"/>
                </a:lnTo>
                <a:cubicBezTo>
                  <a:pt x="2790253" y="1013218"/>
                  <a:pt x="2776220" y="954277"/>
                  <a:pt x="2748153" y="905160"/>
                </a:cubicBezTo>
                <a:cubicBezTo>
                  <a:pt x="2720086" y="856043"/>
                  <a:pt x="2689212" y="808680"/>
                  <a:pt x="2655532" y="763071"/>
                </a:cubicBezTo>
                <a:cubicBezTo>
                  <a:pt x="2621851" y="717462"/>
                  <a:pt x="2590978" y="669748"/>
                  <a:pt x="2562911" y="619929"/>
                </a:cubicBezTo>
                <a:cubicBezTo>
                  <a:pt x="2534844" y="570110"/>
                  <a:pt x="2520810" y="510117"/>
                  <a:pt x="2520810" y="439950"/>
                </a:cubicBezTo>
                <a:lnTo>
                  <a:pt x="2520810" y="212607"/>
                </a:lnTo>
                <a:cubicBezTo>
                  <a:pt x="2520810" y="174716"/>
                  <a:pt x="2526775" y="142440"/>
                  <a:pt x="2538703" y="115776"/>
                </a:cubicBezTo>
                <a:cubicBezTo>
                  <a:pt x="2550631" y="89112"/>
                  <a:pt x="2566068" y="67360"/>
                  <a:pt x="2585013" y="50520"/>
                </a:cubicBezTo>
                <a:cubicBezTo>
                  <a:pt x="2603959" y="33680"/>
                  <a:pt x="2625360" y="21050"/>
                  <a:pt x="2649217" y="12630"/>
                </a:cubicBezTo>
                <a:cubicBezTo>
                  <a:pt x="2673074" y="4209"/>
                  <a:pt x="2696930" y="0"/>
                  <a:pt x="2720788" y="0"/>
                </a:cubicBezTo>
                <a:close/>
              </a:path>
            </a:pathLst>
          </a:custGeom>
          <a:solidFill>
            <a:schemeClr val="bg1">
              <a:alpha val="4000"/>
            </a:schemeClr>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defPPr>
              <a:defRPr lang="zh-CN"/>
            </a:defPPr>
            <a:lvl1pPr indent="0" algn="ctr" defTabSz="914400">
              <a:lnSpc>
                <a:spcPct val="90000"/>
              </a:lnSpc>
              <a:spcBef>
                <a:spcPts val="1000"/>
              </a:spcBef>
              <a:buFont typeface="Arial" panose="020B0604020202020204" pitchFamily="34" charset="0"/>
              <a:buNone/>
              <a:defRPr sz="16600">
                <a:gradFill flip="none" rotWithShape="1">
                  <a:gsLst>
                    <a:gs pos="0">
                      <a:schemeClr val="accent3">
                        <a:lumMod val="20000"/>
                        <a:lumOff val="80000"/>
                        <a:alpha val="19000"/>
                      </a:schemeClr>
                    </a:gs>
                    <a:gs pos="54000">
                      <a:schemeClr val="accent1">
                        <a:alpha val="0"/>
                      </a:schemeClr>
                    </a:gs>
                    <a:gs pos="100000">
                      <a:schemeClr val="accent3">
                        <a:alpha val="21000"/>
                      </a:schemeClr>
                    </a:gs>
                  </a:gsLst>
                  <a:lin ang="2700000" scaled="1"/>
                  <a:tileRect/>
                </a:gradFill>
                <a:latin typeface="Morganite" pitchFamily="2" charset="0"/>
                <a:ea typeface="思源宋体 CN Heavy" panose="02020900000000000000" pitchFamily="18" charset="-122"/>
              </a:defRPr>
            </a:lvl1pPr>
            <a:lvl2pPr marL="685800" indent="-228600" defTabSz="914400">
              <a:lnSpc>
                <a:spcPct val="90000"/>
              </a:lnSpc>
              <a:spcBef>
                <a:spcPts val="500"/>
              </a:spcBef>
              <a:buFont typeface="Arial" panose="020B0604020202020204" pitchFamily="34" charset="0"/>
              <a:buChar char="•"/>
            </a:lvl2pPr>
            <a:lvl3pPr marL="1143000" indent="-228600" defTabSz="914400">
              <a:lnSpc>
                <a:spcPct val="90000"/>
              </a:lnSpc>
              <a:spcBef>
                <a:spcPts val="500"/>
              </a:spcBef>
              <a:buFont typeface="Arial" panose="020B0604020202020204" pitchFamily="34" charset="0"/>
              <a:buChar char="•"/>
              <a:defRPr sz="1600"/>
            </a:lvl3pPr>
            <a:lvl4pPr marL="1600200" indent="-228600" defTabSz="914400">
              <a:lnSpc>
                <a:spcPct val="90000"/>
              </a:lnSpc>
              <a:spcBef>
                <a:spcPts val="500"/>
              </a:spcBef>
              <a:buFont typeface="Arial" panose="020B0604020202020204" pitchFamily="34" charset="0"/>
              <a:buChar char="•"/>
              <a:defRPr sz="1400"/>
            </a:lvl4pPr>
            <a:lvl5pPr marL="2057400" indent="-228600" defTabSz="914400">
              <a:lnSpc>
                <a:spcPct val="90000"/>
              </a:lnSpc>
              <a:spcBef>
                <a:spcPts val="500"/>
              </a:spcBef>
              <a:buFont typeface="Arial" panose="020B0604020202020204" pitchFamily="34" charset="0"/>
              <a:buChar char="•"/>
              <a:defRPr sz="1400"/>
            </a:lvl5pPr>
            <a:lvl6pPr marL="2514600" indent="-228600" defTabSz="914400">
              <a:lnSpc>
                <a:spcPct val="90000"/>
              </a:lnSpc>
              <a:spcBef>
                <a:spcPts val="500"/>
              </a:spcBef>
              <a:buFont typeface="Arial" panose="020B0604020202020204" pitchFamily="34" charset="0"/>
              <a:buChar char="•"/>
            </a:lvl6pPr>
            <a:lvl7pPr marL="2971800" indent="-228600" defTabSz="914400">
              <a:lnSpc>
                <a:spcPct val="90000"/>
              </a:lnSpc>
              <a:spcBef>
                <a:spcPts val="500"/>
              </a:spcBef>
              <a:buFont typeface="Arial" panose="020B0604020202020204" pitchFamily="34" charset="0"/>
              <a:buChar char="•"/>
            </a:lvl7pPr>
            <a:lvl8pPr marL="3429000" indent="-228600" defTabSz="914400">
              <a:lnSpc>
                <a:spcPct val="90000"/>
              </a:lnSpc>
              <a:spcBef>
                <a:spcPts val="500"/>
              </a:spcBef>
              <a:buFont typeface="Arial" panose="020B0604020202020204" pitchFamily="34" charset="0"/>
              <a:buChar char="•"/>
            </a:lvl8pPr>
            <a:lvl9pPr marL="3886200" indent="-228600" defTabSz="914400">
              <a:lnSpc>
                <a:spcPct val="90000"/>
              </a:lnSpc>
              <a:spcBef>
                <a:spcPts val="500"/>
              </a:spcBef>
              <a:buFont typeface="Arial" panose="020B0604020202020204" pitchFamily="34" charset="0"/>
              <a:buChar char="•"/>
            </a:lvl9pPr>
          </a:lstStyle>
          <a:p>
            <a:endParaRPr lang="zh-CN" altLang="en-US" dirty="0"/>
          </a:p>
        </p:txBody>
      </p:sp>
      <p:sp>
        <p:nvSpPr>
          <p:cNvPr id="10" name="椭圆 9"/>
          <p:cNvSpPr/>
          <p:nvPr/>
        </p:nvSpPr>
        <p:spPr>
          <a:xfrm rot="1200000">
            <a:off x="3423285" y="1858645"/>
            <a:ext cx="5227320" cy="2077085"/>
          </a:xfrm>
          <a:prstGeom prst="ellipse">
            <a:avLst/>
          </a:prstGeom>
          <a:noFill/>
          <a:ln>
            <a:gradFill>
              <a:gsLst>
                <a:gs pos="100000">
                  <a:schemeClr val="accent1">
                    <a:lumMod val="5000"/>
                    <a:lumOff val="95000"/>
                  </a:schemeClr>
                </a:gs>
                <a:gs pos="19000">
                  <a:srgbClr val="2C45AC"/>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4" name="椭圆 13"/>
          <p:cNvSpPr/>
          <p:nvPr/>
        </p:nvSpPr>
        <p:spPr>
          <a:xfrm rot="1200000">
            <a:off x="2523490" y="1981835"/>
            <a:ext cx="7176135" cy="2897505"/>
          </a:xfrm>
          <a:prstGeom prst="ellipse">
            <a:avLst/>
          </a:prstGeom>
          <a:noFill/>
          <a:ln>
            <a:gradFill>
              <a:gsLst>
                <a:gs pos="100000">
                  <a:schemeClr val="accent1">
                    <a:lumMod val="5000"/>
                    <a:lumOff val="95000"/>
                  </a:schemeClr>
                </a:gs>
                <a:gs pos="14000">
                  <a:srgbClr val="344BAE"/>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5" name="椭圆 14"/>
          <p:cNvSpPr/>
          <p:nvPr/>
        </p:nvSpPr>
        <p:spPr>
          <a:xfrm rot="1200000">
            <a:off x="2343785" y="2038985"/>
            <a:ext cx="7536815" cy="3042920"/>
          </a:xfrm>
          <a:prstGeom prst="ellipse">
            <a:avLst/>
          </a:prstGeom>
          <a:noFill/>
          <a:ln w="0">
            <a:gradFill>
              <a:gsLst>
                <a:gs pos="100000">
                  <a:schemeClr val="accent1">
                    <a:lumMod val="5000"/>
                    <a:lumOff val="95000"/>
                  </a:schemeClr>
                </a:gs>
                <a:gs pos="28000">
                  <a:srgbClr val="334BAF"/>
                </a:gs>
              </a:gsLst>
              <a:lin ang="5400000" scaled="1"/>
            </a:gra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 name="文本框 4"/>
          <p:cNvSpPr txBox="1"/>
          <p:nvPr/>
        </p:nvSpPr>
        <p:spPr>
          <a:xfrm>
            <a:off x="3866515" y="2052320"/>
            <a:ext cx="4457700" cy="2553335"/>
          </a:xfrm>
          <a:prstGeom prst="rect">
            <a:avLst/>
          </a:prstGeom>
          <a:noFill/>
        </p:spPr>
        <p:txBody>
          <a:bodyPr wrap="square" rtlCol="0">
            <a:spAutoFit/>
          </a:bodyPr>
          <a:p>
            <a:pPr algn="dist"/>
            <a:r>
              <a:rPr lang="zh-CN" altLang="en-US" sz="8000">
                <a:solidFill>
                  <a:schemeClr val="bg1"/>
                </a:solidFill>
                <a:latin typeface="汉仪雅酷黑简" panose="00020600040101010101" charset="-122"/>
                <a:ea typeface="汉仪雅酷黑简" panose="00020600040101010101" charset="-122"/>
              </a:rPr>
              <a:t>汇报完毕</a:t>
            </a:r>
            <a:endParaRPr lang="zh-CN" altLang="en-US" sz="8000">
              <a:solidFill>
                <a:schemeClr val="bg1"/>
              </a:solidFill>
              <a:latin typeface="汉仪雅酷黑简" panose="00020600040101010101" charset="-122"/>
              <a:ea typeface="汉仪雅酷黑简" panose="00020600040101010101" charset="-122"/>
            </a:endParaRPr>
          </a:p>
          <a:p>
            <a:pPr algn="dist"/>
            <a:r>
              <a:rPr lang="zh-CN" altLang="en-US" sz="8000">
                <a:solidFill>
                  <a:schemeClr val="bg1"/>
                </a:solidFill>
                <a:latin typeface="汉仪雅酷黑简" panose="00020600040101010101" charset="-122"/>
                <a:ea typeface="汉仪雅酷黑简" panose="00020600040101010101" charset="-122"/>
              </a:rPr>
              <a:t>感谢聆听</a:t>
            </a:r>
            <a:endParaRPr lang="zh-CN" altLang="en-US" sz="8000">
              <a:solidFill>
                <a:schemeClr val="bg1"/>
              </a:solidFill>
              <a:latin typeface="汉仪雅酷黑简" panose="00020600040101010101" charset="-122"/>
              <a:ea typeface="汉仪雅酷黑简" panose="00020600040101010101" charset="-122"/>
            </a:endParaRPr>
          </a:p>
        </p:txBody>
      </p:sp>
      <p:grpSp>
        <p:nvGrpSpPr>
          <p:cNvPr id="72" name="组合 71"/>
          <p:cNvGrpSpPr/>
          <p:nvPr/>
        </p:nvGrpSpPr>
        <p:grpSpPr>
          <a:xfrm>
            <a:off x="543560" y="2921635"/>
            <a:ext cx="260350" cy="2131060"/>
            <a:chOff x="856" y="4601"/>
            <a:chExt cx="410" cy="3356"/>
          </a:xfrm>
        </p:grpSpPr>
        <p:sp>
          <p:nvSpPr>
            <p:cNvPr id="225" name="任意多边形: 形状 224"/>
            <p:cNvSpPr/>
            <p:nvPr/>
          </p:nvSpPr>
          <p:spPr>
            <a:xfrm rot="16200000">
              <a:off x="151" y="5306"/>
              <a:ext cx="1820" cy="410"/>
            </a:xfrm>
            <a:custGeom>
              <a:avLst/>
              <a:gdLst>
                <a:gd name="connsiteX0" fmla="*/ 0 w 1554480"/>
                <a:gd name="connsiteY0" fmla="*/ 350520 h 350520"/>
                <a:gd name="connsiteX1" fmla="*/ 289560 w 1554480"/>
                <a:gd name="connsiteY1" fmla="*/ 60960 h 350520"/>
                <a:gd name="connsiteX2" fmla="*/ 1021080 w 1554480"/>
                <a:gd name="connsiteY2" fmla="*/ 60960 h 350520"/>
                <a:gd name="connsiteX3" fmla="*/ 1082040 w 1554480"/>
                <a:gd name="connsiteY3" fmla="*/ 0 h 350520"/>
                <a:gd name="connsiteX4" fmla="*/ 1554480 w 1554480"/>
                <a:gd name="connsiteY4" fmla="*/ 0 h 3505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4480" h="350520">
                  <a:moveTo>
                    <a:pt x="0" y="350520"/>
                  </a:moveTo>
                  <a:lnTo>
                    <a:pt x="289560" y="60960"/>
                  </a:lnTo>
                  <a:lnTo>
                    <a:pt x="1021080" y="60960"/>
                  </a:lnTo>
                  <a:lnTo>
                    <a:pt x="1082040" y="0"/>
                  </a:lnTo>
                  <a:lnTo>
                    <a:pt x="1554480" y="0"/>
                  </a:lnTo>
                </a:path>
              </a:pathLst>
            </a:custGeom>
            <a:noFill/>
            <a:ln>
              <a:gradFill flip="none" rotWithShape="1">
                <a:gsLst>
                  <a:gs pos="0">
                    <a:srgbClr val="2B46C2"/>
                  </a:gs>
                  <a:gs pos="100000">
                    <a:srgbClr val="0DE9B9">
                      <a:alpha val="0"/>
                    </a:srgbClr>
                  </a:gs>
                </a:gsLst>
                <a:lin ang="10800000" scaled="1"/>
                <a:tileRect/>
              </a:gradFill>
              <a:tailEnd type="diamond"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 name="直接连接符 2"/>
            <p:cNvCxnSpPr/>
            <p:nvPr/>
          </p:nvCxnSpPr>
          <p:spPr>
            <a:xfrm flipV="1">
              <a:off x="942" y="6357"/>
              <a:ext cx="0" cy="1600"/>
            </a:xfrm>
            <a:prstGeom prst="line">
              <a:avLst/>
            </a:prstGeom>
            <a:ln>
              <a:gradFill flip="none" rotWithShape="1">
                <a:gsLst>
                  <a:gs pos="0">
                    <a:schemeClr val="accent1"/>
                  </a:gs>
                  <a:gs pos="100000">
                    <a:schemeClr val="accent2">
                      <a:alpha val="0"/>
                    </a:schemeClr>
                  </a:gs>
                </a:gsLst>
                <a:lin ang="16200000" scaled="1"/>
                <a:tileRect/>
              </a:gra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flipV="1">
              <a:off x="1266" y="5804"/>
              <a:ext cx="0" cy="1205"/>
            </a:xfrm>
            <a:prstGeom prst="line">
              <a:avLst/>
            </a:prstGeom>
            <a:ln>
              <a:gradFill flip="none" rotWithShape="1">
                <a:gsLst>
                  <a:gs pos="0">
                    <a:schemeClr val="accent1">
                      <a:alpha val="64000"/>
                    </a:schemeClr>
                  </a:gs>
                  <a:gs pos="100000">
                    <a:schemeClr val="accent2">
                      <a:alpha val="0"/>
                    </a:schemeClr>
                  </a:gs>
                </a:gsLst>
                <a:lin ang="16200000" scaled="1"/>
                <a:tileRect/>
              </a:gradFill>
              <a:prstDash val="dash"/>
            </a:ln>
          </p:spPr>
          <p:style>
            <a:lnRef idx="1">
              <a:schemeClr val="accent1"/>
            </a:lnRef>
            <a:fillRef idx="0">
              <a:schemeClr val="accent1"/>
            </a:fillRef>
            <a:effectRef idx="0">
              <a:schemeClr val="accent1"/>
            </a:effectRef>
            <a:fontRef idx="minor">
              <a:schemeClr val="tx1"/>
            </a:fontRef>
          </p:style>
        </p:cxnSp>
      </p:grpSp>
      <p:grpSp>
        <p:nvGrpSpPr>
          <p:cNvPr id="73" name="组合 72"/>
          <p:cNvGrpSpPr/>
          <p:nvPr/>
        </p:nvGrpSpPr>
        <p:grpSpPr>
          <a:xfrm flipH="1">
            <a:off x="11128375" y="3490595"/>
            <a:ext cx="260350" cy="2131060"/>
            <a:chOff x="856" y="4601"/>
            <a:chExt cx="410" cy="3356"/>
          </a:xfrm>
        </p:grpSpPr>
        <p:sp>
          <p:nvSpPr>
            <p:cNvPr id="74" name="任意多边形: 形状 224"/>
            <p:cNvSpPr/>
            <p:nvPr/>
          </p:nvSpPr>
          <p:spPr>
            <a:xfrm rot="16200000">
              <a:off x="151" y="5306"/>
              <a:ext cx="1820" cy="410"/>
            </a:xfrm>
            <a:custGeom>
              <a:avLst/>
              <a:gdLst>
                <a:gd name="connsiteX0" fmla="*/ 0 w 1554480"/>
                <a:gd name="connsiteY0" fmla="*/ 350520 h 350520"/>
                <a:gd name="connsiteX1" fmla="*/ 289560 w 1554480"/>
                <a:gd name="connsiteY1" fmla="*/ 60960 h 350520"/>
                <a:gd name="connsiteX2" fmla="*/ 1021080 w 1554480"/>
                <a:gd name="connsiteY2" fmla="*/ 60960 h 350520"/>
                <a:gd name="connsiteX3" fmla="*/ 1082040 w 1554480"/>
                <a:gd name="connsiteY3" fmla="*/ 0 h 350520"/>
                <a:gd name="connsiteX4" fmla="*/ 1554480 w 1554480"/>
                <a:gd name="connsiteY4" fmla="*/ 0 h 3505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4480" h="350520">
                  <a:moveTo>
                    <a:pt x="0" y="350520"/>
                  </a:moveTo>
                  <a:lnTo>
                    <a:pt x="289560" y="60960"/>
                  </a:lnTo>
                  <a:lnTo>
                    <a:pt x="1021080" y="60960"/>
                  </a:lnTo>
                  <a:lnTo>
                    <a:pt x="1082040" y="0"/>
                  </a:lnTo>
                  <a:lnTo>
                    <a:pt x="1554480" y="0"/>
                  </a:lnTo>
                </a:path>
              </a:pathLst>
            </a:custGeom>
            <a:noFill/>
            <a:ln>
              <a:gradFill flip="none" rotWithShape="1">
                <a:gsLst>
                  <a:gs pos="0">
                    <a:srgbClr val="2B46C2"/>
                  </a:gs>
                  <a:gs pos="100000">
                    <a:srgbClr val="0DE9B9">
                      <a:alpha val="0"/>
                    </a:srgbClr>
                  </a:gs>
                </a:gsLst>
                <a:lin ang="10800000" scaled="1"/>
                <a:tileRect/>
              </a:gradFill>
              <a:tailEnd type="diamond" w="med" len="me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cxnSp>
          <p:nvCxnSpPr>
            <p:cNvPr id="75" name="直接连接符 74"/>
            <p:cNvCxnSpPr/>
            <p:nvPr/>
          </p:nvCxnSpPr>
          <p:spPr>
            <a:xfrm flipV="1">
              <a:off x="942" y="6357"/>
              <a:ext cx="0" cy="1600"/>
            </a:xfrm>
            <a:prstGeom prst="line">
              <a:avLst/>
            </a:prstGeom>
            <a:ln>
              <a:gradFill flip="none" rotWithShape="1">
                <a:gsLst>
                  <a:gs pos="0">
                    <a:schemeClr val="accent1"/>
                  </a:gs>
                  <a:gs pos="100000">
                    <a:schemeClr val="accent2">
                      <a:alpha val="0"/>
                    </a:schemeClr>
                  </a:gs>
                </a:gsLst>
                <a:lin ang="16200000" scaled="1"/>
                <a:tileRect/>
              </a:gradFill>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flipV="1">
              <a:off x="1266" y="5804"/>
              <a:ext cx="0" cy="1205"/>
            </a:xfrm>
            <a:prstGeom prst="line">
              <a:avLst/>
            </a:prstGeom>
            <a:ln>
              <a:gradFill flip="none" rotWithShape="1">
                <a:gsLst>
                  <a:gs pos="0">
                    <a:schemeClr val="accent1">
                      <a:alpha val="64000"/>
                    </a:schemeClr>
                  </a:gs>
                  <a:gs pos="100000">
                    <a:schemeClr val="accent2">
                      <a:alpha val="0"/>
                    </a:schemeClr>
                  </a:gs>
                </a:gsLst>
                <a:lin ang="16200000" scaled="1"/>
                <a:tileRect/>
              </a:gradFill>
              <a:prstDash val="dash"/>
            </a:ln>
          </p:spPr>
          <p:style>
            <a:lnRef idx="1">
              <a:schemeClr val="accent1"/>
            </a:lnRef>
            <a:fillRef idx="0">
              <a:schemeClr val="accent1"/>
            </a:fillRef>
            <a:effectRef idx="0">
              <a:schemeClr val="accent1"/>
            </a:effectRef>
            <a:fontRef idx="minor">
              <a:schemeClr val="tx1"/>
            </a:fontRef>
          </p:style>
        </p:cxnSp>
      </p:grpSp>
      <p:grpSp>
        <p:nvGrpSpPr>
          <p:cNvPr id="6" name="组合 5"/>
          <p:cNvGrpSpPr/>
          <p:nvPr/>
        </p:nvGrpSpPr>
        <p:grpSpPr>
          <a:xfrm>
            <a:off x="3364865" y="5869940"/>
            <a:ext cx="5483225" cy="657860"/>
            <a:chOff x="5299" y="2873"/>
            <a:chExt cx="8635" cy="1036"/>
          </a:xfrm>
        </p:grpSpPr>
        <p:sp>
          <p:nvSpPr>
            <p:cNvPr id="11" name="文本框 10"/>
            <p:cNvSpPr txBox="1"/>
            <p:nvPr/>
          </p:nvSpPr>
          <p:spPr>
            <a:xfrm>
              <a:off x="5299" y="2873"/>
              <a:ext cx="5482" cy="580"/>
            </a:xfrm>
            <a:prstGeom prst="rect">
              <a:avLst/>
            </a:prstGeom>
            <a:noFill/>
          </p:spPr>
          <p:txBody>
            <a:bodyPr wrap="square" rtlCol="0">
              <a:spAutoFit/>
            </a:bodyPr>
            <a:p>
              <a:pPr algn="dist"/>
              <a:r>
                <a:rPr lang="zh-CN" altLang="en-US" i="1">
                  <a:solidFill>
                    <a:srgbClr val="0DE9B9"/>
                  </a:solidFill>
                  <a:latin typeface="汉仪雅酷黑简" panose="00020600040101010101" charset="-122"/>
                  <a:ea typeface="汉仪雅酷黑简" panose="00020600040101010101" charset="-122"/>
                </a:rPr>
                <a:t>从混沌中带来秩序</a:t>
              </a:r>
              <a:endParaRPr lang="zh-CN" altLang="en-US" i="1">
                <a:solidFill>
                  <a:srgbClr val="0DE9B9"/>
                </a:solidFill>
                <a:latin typeface="汉仪雅酷黑简" panose="00020600040101010101" charset="-122"/>
                <a:ea typeface="汉仪雅酷黑简" panose="00020600040101010101" charset="-122"/>
              </a:endParaRPr>
            </a:p>
          </p:txBody>
        </p:sp>
        <p:sp>
          <p:nvSpPr>
            <p:cNvPr id="12" name="文本框 11"/>
            <p:cNvSpPr txBox="1"/>
            <p:nvPr/>
          </p:nvSpPr>
          <p:spPr>
            <a:xfrm>
              <a:off x="7981" y="3329"/>
              <a:ext cx="5953" cy="580"/>
            </a:xfrm>
            <a:prstGeom prst="rect">
              <a:avLst/>
            </a:prstGeom>
            <a:noFill/>
          </p:spPr>
          <p:txBody>
            <a:bodyPr wrap="square" rtlCol="0">
              <a:spAutoFit/>
            </a:bodyPr>
            <a:p>
              <a:pPr algn="dist"/>
              <a:r>
                <a:rPr lang="en-US" altLang="zh-CN" i="1">
                  <a:solidFill>
                    <a:srgbClr val="0DE9B9"/>
                  </a:solidFill>
                  <a:latin typeface="汉仪雅酷黑简" panose="00020600040101010101" charset="-122"/>
                  <a:ea typeface="汉仪雅酷黑简" panose="00020600040101010101" charset="-122"/>
                </a:rPr>
                <a:t>Bring Order Out Of Chaos</a:t>
              </a:r>
              <a:endParaRPr lang="en-US" altLang="zh-CN" i="1">
                <a:solidFill>
                  <a:srgbClr val="0DE9B9"/>
                </a:solidFill>
                <a:latin typeface="汉仪雅酷黑简" panose="00020600040101010101" charset="-122"/>
                <a:ea typeface="汉仪雅酷黑简" panose="00020600040101010101" charset="-122"/>
              </a:endParaRPr>
            </a:p>
          </p:txBody>
        </p:sp>
      </p:grpSp>
      <p:pic>
        <p:nvPicPr>
          <p:cNvPr id="8" name="图片 7" descr="Group"/>
          <p:cNvPicPr>
            <a:picLocks noChangeAspect="1"/>
          </p:cNvPicPr>
          <p:nvPr/>
        </p:nvPicPr>
        <p:blipFill>
          <a:blip r:embed="rId3"/>
          <a:stretch>
            <a:fillRect/>
          </a:stretch>
        </p:blipFill>
        <p:spPr>
          <a:xfrm>
            <a:off x="553085" y="431800"/>
            <a:ext cx="1714500" cy="466725"/>
          </a:xfrm>
          <a:prstGeom prst="rect">
            <a:avLst/>
          </a:prstGeom>
        </p:spPr>
      </p:pic>
    </p:spTree>
    <p:custDataLst>
      <p:tags r:id="rId4"/>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p:cNvPicPr>
            <a:picLocks noChangeAspect="1"/>
          </p:cNvPicPr>
          <p:nvPr/>
        </p:nvPicPr>
        <p:blipFill>
          <a:blip r:embed="rId1"/>
          <a:stretch>
            <a:fillRect/>
          </a:stretch>
        </p:blipFill>
        <p:spPr>
          <a:xfrm>
            <a:off x="-635" y="0"/>
            <a:ext cx="12218670" cy="6858000"/>
          </a:xfrm>
          <a:prstGeom prst="rect">
            <a:avLst/>
          </a:prstGeom>
        </p:spPr>
      </p:pic>
      <p:sp>
        <p:nvSpPr>
          <p:cNvPr id="59" name="矩形 58"/>
          <p:cNvSpPr/>
          <p:nvPr/>
        </p:nvSpPr>
        <p:spPr>
          <a:xfrm>
            <a:off x="5715" y="0"/>
            <a:ext cx="12192000" cy="6854825"/>
          </a:xfrm>
          <a:prstGeom prst="rect">
            <a:avLst/>
          </a:prstGeom>
          <a:solidFill>
            <a:schemeClr val="tx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91" name="组合 90"/>
          <p:cNvGrpSpPr/>
          <p:nvPr/>
        </p:nvGrpSpPr>
        <p:grpSpPr>
          <a:xfrm>
            <a:off x="1344930" y="1106805"/>
            <a:ext cx="9519920" cy="4674870"/>
            <a:chOff x="2118" y="1743"/>
            <a:chExt cx="14992" cy="7362"/>
          </a:xfrm>
        </p:grpSpPr>
        <p:grpSp>
          <p:nvGrpSpPr>
            <p:cNvPr id="88" name="组合 87"/>
            <p:cNvGrpSpPr/>
            <p:nvPr/>
          </p:nvGrpSpPr>
          <p:grpSpPr>
            <a:xfrm>
              <a:off x="2118" y="1743"/>
              <a:ext cx="14992" cy="7362"/>
              <a:chOff x="2118" y="1743"/>
              <a:chExt cx="14992" cy="7362"/>
            </a:xfrm>
          </p:grpSpPr>
          <p:grpSp>
            <p:nvGrpSpPr>
              <p:cNvPr id="75" name="组合 74"/>
              <p:cNvGrpSpPr/>
              <p:nvPr/>
            </p:nvGrpSpPr>
            <p:grpSpPr>
              <a:xfrm>
                <a:off x="5278" y="1743"/>
                <a:ext cx="8672" cy="2260"/>
                <a:chOff x="5356" y="1797"/>
                <a:chExt cx="8672" cy="2260"/>
              </a:xfrm>
            </p:grpSpPr>
            <p:sp>
              <p:nvSpPr>
                <p:cNvPr id="30" name="矩形 29"/>
                <p:cNvSpPr/>
                <p:nvPr/>
              </p:nvSpPr>
              <p:spPr>
                <a:xfrm>
                  <a:off x="5356" y="3275"/>
                  <a:ext cx="8672" cy="782"/>
                </a:xfrm>
                <a:prstGeom prst="rect">
                  <a:avLst/>
                </a:prstGeom>
              </p:spPr>
              <p:txBody>
                <a:bodyPr wrap="square">
                  <a:spAutoFit/>
                </a:bodyPr>
                <a:p>
                  <a:pPr algn="ctr">
                    <a:lnSpc>
                      <a:spcPct val="120000"/>
                    </a:lnSpc>
                    <a:spcBef>
                      <a:spcPts val="0"/>
                    </a:spcBef>
                    <a:spcAft>
                      <a:spcPts val="0"/>
                    </a:spcAft>
                  </a:pPr>
                  <a:r>
                    <a:rPr lang="zh-CN" altLang="en-US" sz="1100" dirty="0">
                      <a:solidFill>
                        <a:schemeClr val="bg1"/>
                      </a:solidFill>
                      <a:latin typeface="微软雅黑" panose="020B0503020204020204" charset="-122"/>
                      <a:ea typeface="微软雅黑" panose="020B0503020204020204" charset="-122"/>
                      <a:sym typeface="+mn-ea"/>
                    </a:rPr>
                    <a:t>自研区块链底层技术平台，打造开发者生态，构建去中心化、高性能、</a:t>
                  </a:r>
                  <a:endParaRPr lang="zh-CN" altLang="en-US" sz="1100" dirty="0">
                    <a:solidFill>
                      <a:schemeClr val="bg1"/>
                    </a:solidFill>
                    <a:latin typeface="微软雅黑" panose="020B0503020204020204" charset="-122"/>
                    <a:ea typeface="微软雅黑" panose="020B0503020204020204" charset="-122"/>
                    <a:sym typeface="+mn-ea"/>
                  </a:endParaRPr>
                </a:p>
                <a:p>
                  <a:pPr algn="ctr">
                    <a:lnSpc>
                      <a:spcPct val="120000"/>
                    </a:lnSpc>
                    <a:spcBef>
                      <a:spcPts val="0"/>
                    </a:spcBef>
                    <a:spcAft>
                      <a:spcPts val="0"/>
                    </a:spcAft>
                  </a:pPr>
                  <a:r>
                    <a:rPr lang="zh-CN" altLang="en-US" sz="1100" dirty="0">
                      <a:solidFill>
                        <a:schemeClr val="bg1"/>
                      </a:solidFill>
                      <a:latin typeface="微软雅黑" panose="020B0503020204020204" charset="-122"/>
                      <a:ea typeface="微软雅黑" panose="020B0503020204020204" charset="-122"/>
                      <a:sym typeface="+mn-ea"/>
                    </a:rPr>
                    <a:t>高可信、高安全的新型区块链数字基础设施</a:t>
                  </a:r>
                  <a:endParaRPr lang="zh-CN" altLang="en-US" sz="1100" dirty="0">
                    <a:solidFill>
                      <a:schemeClr val="bg1"/>
                    </a:solidFill>
                    <a:latin typeface="微软雅黑" panose="020B0503020204020204" charset="-122"/>
                    <a:ea typeface="微软雅黑" panose="020B0503020204020204" charset="-122"/>
                    <a:sym typeface="+mn-ea"/>
                  </a:endParaRPr>
                </a:p>
              </p:txBody>
            </p:sp>
            <p:sp>
              <p:nvSpPr>
                <p:cNvPr id="221" name="PA-标题1"/>
                <p:cNvSpPr/>
                <p:nvPr>
                  <p:custDataLst>
                    <p:tags r:id="rId2"/>
                  </p:custDataLst>
                </p:nvPr>
              </p:nvSpPr>
              <p:spPr>
                <a:xfrm>
                  <a:off x="8048" y="2514"/>
                  <a:ext cx="3289" cy="567"/>
                </a:xfrm>
                <a:prstGeom prst="snip2DiagRect">
                  <a:avLst/>
                </a:prstGeom>
                <a:solidFill>
                  <a:srgbClr val="2B46C2"/>
                </a:solidFill>
                <a:ln w="8373" cap="flat">
                  <a:noFill/>
                  <a:prstDash val="solid"/>
                  <a:miter/>
                </a:ln>
              </p:spPr>
              <p:txBody>
                <a:bodyPr rtlCol="0" anchor="ctr"/>
                <a:p>
                  <a:pPr algn="ctr"/>
                  <a:r>
                    <a:rPr lang="zh-CN" altLang="en-US"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rPr>
                    <a:t>服务对象：个人开发者</a:t>
                  </a:r>
                  <a:endParaRPr lang="zh-CN" altLang="en-US"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endParaRPr>
                </a:p>
              </p:txBody>
            </p:sp>
            <p:sp>
              <p:nvSpPr>
                <p:cNvPr id="41" name="文本框 40"/>
                <p:cNvSpPr txBox="1"/>
                <p:nvPr/>
              </p:nvSpPr>
              <p:spPr>
                <a:xfrm>
                  <a:off x="7308" y="1797"/>
                  <a:ext cx="4768" cy="531"/>
                </a:xfrm>
                <a:prstGeom prst="rect">
                  <a:avLst/>
                </a:prstGeom>
                <a:noFill/>
              </p:spPr>
              <p:txBody>
                <a:bodyPr wrap="none" rtlCol="0">
                  <a:spAutoFit/>
                </a:bodyPr>
                <a:p>
                  <a:r>
                    <a:rPr lang="zh-CN" altLang="en-US" sz="1600" b="1">
                      <a:solidFill>
                        <a:schemeClr val="bg1"/>
                      </a:solidFill>
                    </a:rPr>
                    <a:t>以区块链为核心的基础设施服务</a:t>
                  </a:r>
                  <a:endParaRPr lang="zh-CN" altLang="en-US" sz="1600" b="1">
                    <a:solidFill>
                      <a:schemeClr val="bg1"/>
                    </a:solidFill>
                  </a:endParaRPr>
                </a:p>
              </p:txBody>
            </p:sp>
          </p:grpSp>
          <p:grpSp>
            <p:nvGrpSpPr>
              <p:cNvPr id="74" name="组合 73"/>
              <p:cNvGrpSpPr/>
              <p:nvPr/>
            </p:nvGrpSpPr>
            <p:grpSpPr>
              <a:xfrm>
                <a:off x="2118" y="5929"/>
                <a:ext cx="14992" cy="3176"/>
                <a:chOff x="2338" y="5983"/>
                <a:chExt cx="14992" cy="3176"/>
              </a:xfrm>
            </p:grpSpPr>
            <p:grpSp>
              <p:nvGrpSpPr>
                <p:cNvPr id="49" name="组合 48"/>
                <p:cNvGrpSpPr/>
                <p:nvPr/>
              </p:nvGrpSpPr>
              <p:grpSpPr>
                <a:xfrm>
                  <a:off x="2338" y="5983"/>
                  <a:ext cx="5624" cy="2858"/>
                  <a:chOff x="2674" y="5964"/>
                  <a:chExt cx="5624" cy="2858"/>
                </a:xfrm>
              </p:grpSpPr>
              <p:sp>
                <p:nvSpPr>
                  <p:cNvPr id="33" name="矩形 32"/>
                  <p:cNvSpPr/>
                  <p:nvPr/>
                </p:nvSpPr>
                <p:spPr>
                  <a:xfrm>
                    <a:off x="2674" y="8040"/>
                    <a:ext cx="5624" cy="782"/>
                  </a:xfrm>
                  <a:prstGeom prst="rect">
                    <a:avLst/>
                  </a:prstGeom>
                </p:spPr>
                <p:txBody>
                  <a:bodyPr wrap="square">
                    <a:spAutoFit/>
                  </a:bodyPr>
                  <a:p>
                    <a:pPr algn="ctr">
                      <a:lnSpc>
                        <a:spcPct val="120000"/>
                      </a:lnSpc>
                      <a:spcBef>
                        <a:spcPts val="0"/>
                      </a:spcBef>
                      <a:spcAft>
                        <a:spcPts val="0"/>
                      </a:spcAft>
                    </a:pPr>
                    <a:r>
                      <a:rPr lang="zh-CN" altLang="en-US" sz="1100" dirty="0">
                        <a:solidFill>
                          <a:schemeClr val="bg1"/>
                        </a:solidFill>
                        <a:latin typeface="微软雅黑" panose="020B0503020204020204" charset="-122"/>
                        <a:ea typeface="微软雅黑" panose="020B0503020204020204" charset="-122"/>
                      </a:rPr>
                      <a:t>面向智慧政务应用提供系统开发和运维，区块链技术解决方案与应用咨询，助力数字政务发展</a:t>
                    </a:r>
                    <a:endParaRPr lang="zh-CN" altLang="en-US" sz="1100" dirty="0">
                      <a:solidFill>
                        <a:schemeClr val="bg1"/>
                      </a:solidFill>
                      <a:latin typeface="微软雅黑" panose="020B0503020204020204" charset="-122"/>
                      <a:ea typeface="微软雅黑" panose="020B0503020204020204" charset="-122"/>
                    </a:endParaRPr>
                  </a:p>
                </p:txBody>
              </p:sp>
              <p:sp>
                <p:nvSpPr>
                  <p:cNvPr id="43" name="PA-标题1"/>
                  <p:cNvSpPr/>
                  <p:nvPr>
                    <p:custDataLst>
                      <p:tags r:id="rId3"/>
                    </p:custDataLst>
                  </p:nvPr>
                </p:nvSpPr>
                <p:spPr>
                  <a:xfrm>
                    <a:off x="4248" y="7255"/>
                    <a:ext cx="2475" cy="567"/>
                  </a:xfrm>
                  <a:prstGeom prst="snip2DiagRect">
                    <a:avLst/>
                  </a:prstGeom>
                  <a:solidFill>
                    <a:srgbClr val="2B46C2"/>
                  </a:solidFill>
                  <a:ln w="8373" cap="flat">
                    <a:noFill/>
                    <a:prstDash val="solid"/>
                    <a:miter/>
                  </a:ln>
                </p:spPr>
                <p:txBody>
                  <a:bodyPr rtlCol="0" anchor="ctr"/>
                  <a:p>
                    <a:pPr algn="ctr"/>
                    <a:r>
                      <a:rPr lang="zh-CN" altLang="en-US"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rPr>
                      <a:t>服务对象：政府</a:t>
                    </a:r>
                    <a:endParaRPr lang="zh-CN" altLang="en-US"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endParaRPr>
                  </a:p>
                </p:txBody>
              </p:sp>
              <p:sp>
                <p:nvSpPr>
                  <p:cNvPr id="44" name="文本框 43"/>
                  <p:cNvSpPr txBox="1"/>
                  <p:nvPr/>
                </p:nvSpPr>
                <p:spPr>
                  <a:xfrm>
                    <a:off x="4062" y="5964"/>
                    <a:ext cx="2848" cy="1073"/>
                  </a:xfrm>
                  <a:prstGeom prst="rect">
                    <a:avLst/>
                  </a:prstGeom>
                  <a:noFill/>
                </p:spPr>
                <p:txBody>
                  <a:bodyPr wrap="none" rtlCol="0">
                    <a:spAutoFit/>
                  </a:bodyPr>
                  <a:p>
                    <a:pPr>
                      <a:lnSpc>
                        <a:spcPct val="120000"/>
                      </a:lnSpc>
                      <a:spcBef>
                        <a:spcPts val="0"/>
                      </a:spcBef>
                      <a:spcAft>
                        <a:spcPts val="0"/>
                      </a:spcAft>
                    </a:pPr>
                    <a:r>
                      <a:rPr lang="zh-CN" altLang="en-US" sz="1600" b="1">
                        <a:solidFill>
                          <a:schemeClr val="bg1"/>
                        </a:solidFill>
                      </a:rPr>
                      <a:t>数字政务系统开发</a:t>
                    </a:r>
                    <a:endParaRPr lang="zh-CN" altLang="en-US" sz="1600" b="1">
                      <a:solidFill>
                        <a:schemeClr val="bg1"/>
                      </a:solidFill>
                    </a:endParaRPr>
                  </a:p>
                  <a:p>
                    <a:pPr>
                      <a:lnSpc>
                        <a:spcPct val="120000"/>
                      </a:lnSpc>
                      <a:spcBef>
                        <a:spcPts val="0"/>
                      </a:spcBef>
                      <a:spcAft>
                        <a:spcPts val="0"/>
                      </a:spcAft>
                    </a:pPr>
                    <a:r>
                      <a:rPr lang="zh-CN" altLang="en-US" sz="1600" b="1">
                        <a:solidFill>
                          <a:schemeClr val="bg1"/>
                        </a:solidFill>
                      </a:rPr>
                      <a:t>及区块链解决方案</a:t>
                    </a:r>
                    <a:endParaRPr lang="zh-CN" altLang="en-US" sz="1600" b="1">
                      <a:solidFill>
                        <a:schemeClr val="bg1"/>
                      </a:solidFill>
                    </a:endParaRPr>
                  </a:p>
                </p:txBody>
              </p:sp>
            </p:grpSp>
            <p:grpSp>
              <p:nvGrpSpPr>
                <p:cNvPr id="48" name="组合 47"/>
                <p:cNvGrpSpPr/>
                <p:nvPr/>
              </p:nvGrpSpPr>
              <p:grpSpPr>
                <a:xfrm>
                  <a:off x="11706" y="5983"/>
                  <a:ext cx="5624" cy="3177"/>
                  <a:chOff x="11706" y="5983"/>
                  <a:chExt cx="5624" cy="3177"/>
                </a:xfrm>
              </p:grpSpPr>
              <p:sp>
                <p:nvSpPr>
                  <p:cNvPr id="45" name="矩形 44"/>
                  <p:cNvSpPr/>
                  <p:nvPr/>
                </p:nvSpPr>
                <p:spPr>
                  <a:xfrm>
                    <a:off x="11706" y="8059"/>
                    <a:ext cx="5624" cy="1101"/>
                  </a:xfrm>
                  <a:prstGeom prst="rect">
                    <a:avLst/>
                  </a:prstGeom>
                </p:spPr>
                <p:txBody>
                  <a:bodyPr wrap="square">
                    <a:spAutoFit/>
                  </a:bodyPr>
                  <a:p>
                    <a:pPr algn="ctr">
                      <a:lnSpc>
                        <a:spcPct val="120000"/>
                      </a:lnSpc>
                      <a:spcBef>
                        <a:spcPts val="0"/>
                      </a:spcBef>
                      <a:spcAft>
                        <a:spcPts val="0"/>
                      </a:spcAft>
                    </a:pPr>
                    <a:r>
                      <a:rPr lang="zh-CN" altLang="en-US" sz="1100" dirty="0">
                        <a:solidFill>
                          <a:schemeClr val="bg1"/>
                        </a:solidFill>
                        <a:latin typeface="微软雅黑" panose="020B0503020204020204" charset="-122"/>
                        <a:ea typeface="微软雅黑" panose="020B0503020204020204" charset="-122"/>
                        <a:sym typeface="+mn-ea"/>
                      </a:rPr>
                      <a:t>结合元宇宙建设、运营、应用需求，基于区块链技术，通过联营方式，提供元宇宙综合解决方案和服务，构建元宇宙数字生态与经济综合体</a:t>
                    </a:r>
                    <a:endParaRPr lang="zh-CN" altLang="en-US" sz="1100" dirty="0">
                      <a:solidFill>
                        <a:schemeClr val="bg1"/>
                      </a:solidFill>
                      <a:latin typeface="微软雅黑" panose="020B0503020204020204" charset="-122"/>
                      <a:ea typeface="微软雅黑" panose="020B0503020204020204" charset="-122"/>
                    </a:endParaRPr>
                  </a:p>
                </p:txBody>
              </p:sp>
              <p:sp>
                <p:nvSpPr>
                  <p:cNvPr id="46" name="PA-标题1"/>
                  <p:cNvSpPr/>
                  <p:nvPr>
                    <p:custDataLst>
                      <p:tags r:id="rId4"/>
                    </p:custDataLst>
                  </p:nvPr>
                </p:nvSpPr>
                <p:spPr>
                  <a:xfrm>
                    <a:off x="13280" y="7274"/>
                    <a:ext cx="2475" cy="567"/>
                  </a:xfrm>
                  <a:prstGeom prst="snip2DiagRect">
                    <a:avLst/>
                  </a:prstGeom>
                  <a:solidFill>
                    <a:srgbClr val="2B46C2"/>
                  </a:solidFill>
                  <a:ln w="8373" cap="flat">
                    <a:noFill/>
                    <a:prstDash val="solid"/>
                    <a:miter/>
                  </a:ln>
                </p:spPr>
                <p:txBody>
                  <a:bodyPr rtlCol="0" anchor="ctr"/>
                  <a:p>
                    <a:pPr algn="ctr"/>
                    <a:r>
                      <a:rPr lang="zh-CN" altLang="en-US"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rPr>
                      <a:t>服务对象：企业</a:t>
                    </a:r>
                    <a:endParaRPr lang="zh-CN" altLang="en-US"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endParaRPr>
                  </a:p>
                </p:txBody>
              </p:sp>
              <p:sp>
                <p:nvSpPr>
                  <p:cNvPr id="47" name="文本框 46"/>
                  <p:cNvSpPr txBox="1"/>
                  <p:nvPr/>
                </p:nvSpPr>
                <p:spPr>
                  <a:xfrm>
                    <a:off x="13254" y="5983"/>
                    <a:ext cx="2528" cy="1073"/>
                  </a:xfrm>
                  <a:prstGeom prst="rect">
                    <a:avLst/>
                  </a:prstGeom>
                  <a:noFill/>
                </p:spPr>
                <p:txBody>
                  <a:bodyPr wrap="none" rtlCol="0">
                    <a:spAutoFit/>
                  </a:bodyPr>
                  <a:p>
                    <a:pPr algn="ctr">
                      <a:lnSpc>
                        <a:spcPct val="120000"/>
                      </a:lnSpc>
                      <a:spcBef>
                        <a:spcPts val="0"/>
                      </a:spcBef>
                      <a:spcAft>
                        <a:spcPts val="0"/>
                      </a:spcAft>
                    </a:pPr>
                    <a:r>
                      <a:rPr lang="zh-CN" altLang="en-US" sz="1600" b="1">
                        <a:solidFill>
                          <a:schemeClr val="bg1"/>
                        </a:solidFill>
                      </a:rPr>
                      <a:t>元宇宙综合</a:t>
                    </a:r>
                    <a:endParaRPr lang="zh-CN" altLang="en-US" sz="1600" b="1">
                      <a:solidFill>
                        <a:schemeClr val="bg1"/>
                      </a:solidFill>
                    </a:endParaRPr>
                  </a:p>
                  <a:p>
                    <a:pPr algn="ctr">
                      <a:lnSpc>
                        <a:spcPct val="120000"/>
                      </a:lnSpc>
                      <a:spcBef>
                        <a:spcPts val="0"/>
                      </a:spcBef>
                      <a:spcAft>
                        <a:spcPts val="0"/>
                      </a:spcAft>
                    </a:pPr>
                    <a:r>
                      <a:rPr lang="zh-CN" altLang="en-US" sz="1600" b="1">
                        <a:solidFill>
                          <a:schemeClr val="bg1"/>
                        </a:solidFill>
                      </a:rPr>
                      <a:t>解决方案及服务</a:t>
                    </a:r>
                    <a:endParaRPr lang="zh-CN" altLang="en-US" sz="1600" b="1">
                      <a:solidFill>
                        <a:schemeClr val="bg1"/>
                      </a:solidFill>
                    </a:endParaRPr>
                  </a:p>
                </p:txBody>
              </p:sp>
            </p:grpSp>
          </p:grpSp>
        </p:grpSp>
        <p:grpSp>
          <p:nvGrpSpPr>
            <p:cNvPr id="89" name="组合 88"/>
            <p:cNvGrpSpPr/>
            <p:nvPr/>
          </p:nvGrpSpPr>
          <p:grpSpPr>
            <a:xfrm>
              <a:off x="8097" y="4569"/>
              <a:ext cx="3034" cy="3516"/>
              <a:chOff x="8110" y="4569"/>
              <a:chExt cx="3034" cy="3516"/>
            </a:xfrm>
          </p:grpSpPr>
          <p:sp>
            <p:nvSpPr>
              <p:cNvPr id="76" name="六边形 75"/>
              <p:cNvSpPr>
                <a:spLocks noChangeAspect="1"/>
              </p:cNvSpPr>
              <p:nvPr/>
            </p:nvSpPr>
            <p:spPr>
              <a:xfrm rot="5400000">
                <a:off x="7869" y="4810"/>
                <a:ext cx="3517" cy="3035"/>
              </a:xfrm>
              <a:prstGeom prst="hexagon">
                <a:avLst/>
              </a:prstGeom>
              <a:noFill/>
              <a:ln w="50800">
                <a:solidFill>
                  <a:srgbClr val="2B46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7" name="文本框 76"/>
              <p:cNvSpPr txBox="1"/>
              <p:nvPr/>
            </p:nvSpPr>
            <p:spPr>
              <a:xfrm>
                <a:off x="8776" y="5732"/>
                <a:ext cx="1703" cy="1190"/>
              </a:xfrm>
              <a:prstGeom prst="rect">
                <a:avLst/>
              </a:prstGeom>
              <a:noFill/>
            </p:spPr>
            <p:txBody>
              <a:bodyPr wrap="square" rtlCol="0">
                <a:spAutoFit/>
              </a:bodyPr>
              <a:p>
                <a:pPr algn="dist">
                  <a:lnSpc>
                    <a:spcPct val="120000"/>
                  </a:lnSpc>
                  <a:spcBef>
                    <a:spcPts val="0"/>
                  </a:spcBef>
                  <a:spcAft>
                    <a:spcPts val="0"/>
                  </a:spcAft>
                </a:pPr>
                <a:r>
                  <a:rPr lang="en-US" altLang="zh-CN" b="1">
                    <a:solidFill>
                      <a:schemeClr val="bg1"/>
                    </a:solidFill>
                    <a:latin typeface="汉仪雅酷黑简" panose="00020600040101010101" charset="-122"/>
                    <a:ea typeface="汉仪雅酷黑简" panose="00020600040101010101" charset="-122"/>
                  </a:rPr>
                  <a:t>SHANG</a:t>
                </a:r>
                <a:endParaRPr lang="en-US" altLang="zh-CN" b="1">
                  <a:solidFill>
                    <a:schemeClr val="bg1"/>
                  </a:solidFill>
                  <a:latin typeface="汉仪雅酷黑简" panose="00020600040101010101" charset="-122"/>
                  <a:ea typeface="汉仪雅酷黑简" panose="00020600040101010101" charset="-122"/>
                </a:endParaRPr>
              </a:p>
              <a:p>
                <a:pPr algn="dist">
                  <a:lnSpc>
                    <a:spcPct val="120000"/>
                  </a:lnSpc>
                  <a:spcBef>
                    <a:spcPts val="0"/>
                  </a:spcBef>
                  <a:spcAft>
                    <a:spcPts val="0"/>
                  </a:spcAft>
                </a:pPr>
                <a:r>
                  <a:rPr lang="en-US" altLang="zh-CN" b="1">
                    <a:solidFill>
                      <a:schemeClr val="bg1"/>
                    </a:solidFill>
                    <a:latin typeface="汉仪雅酷黑简" panose="00020600040101010101" charset="-122"/>
                    <a:ea typeface="汉仪雅酷黑简" panose="00020600040101010101" charset="-122"/>
                  </a:rPr>
                  <a:t>CHAIN</a:t>
                </a:r>
                <a:endParaRPr lang="en-US" altLang="zh-CN" b="1">
                  <a:solidFill>
                    <a:schemeClr val="bg1"/>
                  </a:solidFill>
                  <a:latin typeface="汉仪雅酷黑简" panose="00020600040101010101" charset="-122"/>
                  <a:ea typeface="汉仪雅酷黑简" panose="00020600040101010101" charset="-122"/>
                </a:endParaRPr>
              </a:p>
            </p:txBody>
          </p:sp>
          <p:grpSp>
            <p:nvGrpSpPr>
              <p:cNvPr id="78" name="组合 77"/>
              <p:cNvGrpSpPr/>
              <p:nvPr/>
            </p:nvGrpSpPr>
            <p:grpSpPr>
              <a:xfrm rot="0">
                <a:off x="9240" y="5411"/>
                <a:ext cx="775" cy="172"/>
                <a:chOff x="2735453" y="3959096"/>
                <a:chExt cx="492197" cy="108960"/>
              </a:xfrm>
              <a:solidFill>
                <a:srgbClr val="2B46C2"/>
              </a:solidFill>
            </p:grpSpPr>
            <p:sp>
              <p:nvSpPr>
                <p:cNvPr id="79" name="PA-平行四边形 66"/>
                <p:cNvSpPr/>
                <p:nvPr>
                  <p:custDataLst>
                    <p:tags r:id="rId5"/>
                  </p:custDataLst>
                </p:nvPr>
              </p:nvSpPr>
              <p:spPr>
                <a:xfrm>
                  <a:off x="2735453" y="3959096"/>
                  <a:ext cx="105923" cy="108960"/>
                </a:xfrm>
                <a:prstGeom prst="parallelogram">
                  <a:avLst>
                    <a:gd name="adj" fmla="val 45862"/>
                  </a:avLst>
                </a:prstGeom>
                <a:grp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4800">
                    <a:solidFill>
                      <a:prstClr val="white"/>
                    </a:solidFill>
                    <a:latin typeface="+mj-lt"/>
                    <a:ea typeface="微软雅黑 Light" panose="020B0502040204020203" charset="-122"/>
                  </a:endParaRPr>
                </a:p>
              </p:txBody>
            </p:sp>
            <p:sp>
              <p:nvSpPr>
                <p:cNvPr id="80" name="PA-平行四边形 66"/>
                <p:cNvSpPr/>
                <p:nvPr>
                  <p:custDataLst>
                    <p:tags r:id="rId6"/>
                  </p:custDataLst>
                </p:nvPr>
              </p:nvSpPr>
              <p:spPr>
                <a:xfrm>
                  <a:off x="2832482" y="3959096"/>
                  <a:ext cx="105463" cy="108960"/>
                </a:xfrm>
                <a:prstGeom prst="parallelogram">
                  <a:avLst>
                    <a:gd name="adj" fmla="val 45862"/>
                  </a:avLst>
                </a:prstGeom>
                <a:grp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4800" dirty="0">
                    <a:solidFill>
                      <a:prstClr val="white"/>
                    </a:solidFill>
                    <a:latin typeface="+mj-lt"/>
                    <a:ea typeface="微软雅黑 Light" panose="020B0502040204020203" charset="-122"/>
                  </a:endParaRPr>
                </a:p>
              </p:txBody>
            </p:sp>
            <p:sp>
              <p:nvSpPr>
                <p:cNvPr id="81" name="PA-平行四边形 66"/>
                <p:cNvSpPr/>
                <p:nvPr>
                  <p:custDataLst>
                    <p:tags r:id="rId7"/>
                  </p:custDataLst>
                </p:nvPr>
              </p:nvSpPr>
              <p:spPr>
                <a:xfrm>
                  <a:off x="2929050" y="3959096"/>
                  <a:ext cx="105463" cy="108960"/>
                </a:xfrm>
                <a:prstGeom prst="parallelogram">
                  <a:avLst>
                    <a:gd name="adj" fmla="val 45862"/>
                  </a:avLst>
                </a:prstGeom>
                <a:grp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4800">
                    <a:solidFill>
                      <a:prstClr val="white"/>
                    </a:solidFill>
                    <a:latin typeface="+mj-lt"/>
                    <a:ea typeface="微软雅黑 Light" panose="020B0502040204020203" charset="-122"/>
                  </a:endParaRPr>
                </a:p>
              </p:txBody>
            </p:sp>
            <p:sp>
              <p:nvSpPr>
                <p:cNvPr id="82" name="PA-平行四边形 66"/>
                <p:cNvSpPr/>
                <p:nvPr>
                  <p:custDataLst>
                    <p:tags r:id="rId8"/>
                  </p:custDataLst>
                </p:nvPr>
              </p:nvSpPr>
              <p:spPr>
                <a:xfrm>
                  <a:off x="3025619" y="3959096"/>
                  <a:ext cx="105463" cy="108960"/>
                </a:xfrm>
                <a:prstGeom prst="parallelogram">
                  <a:avLst>
                    <a:gd name="adj" fmla="val 45862"/>
                  </a:avLst>
                </a:prstGeom>
                <a:grp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4800">
                    <a:solidFill>
                      <a:prstClr val="white"/>
                    </a:solidFill>
                    <a:latin typeface="+mj-lt"/>
                    <a:ea typeface="微软雅黑 Light" panose="020B0502040204020203" charset="-122"/>
                  </a:endParaRPr>
                </a:p>
              </p:txBody>
            </p:sp>
            <p:sp>
              <p:nvSpPr>
                <p:cNvPr id="83" name="PA-平行四边形 66"/>
                <p:cNvSpPr/>
                <p:nvPr>
                  <p:custDataLst>
                    <p:tags r:id="rId9"/>
                  </p:custDataLst>
                </p:nvPr>
              </p:nvSpPr>
              <p:spPr>
                <a:xfrm>
                  <a:off x="3122187" y="3959096"/>
                  <a:ext cx="105463" cy="108960"/>
                </a:xfrm>
                <a:prstGeom prst="parallelogram">
                  <a:avLst>
                    <a:gd name="adj" fmla="val 45862"/>
                  </a:avLst>
                </a:prstGeom>
                <a:grp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4800">
                    <a:solidFill>
                      <a:prstClr val="white"/>
                    </a:solidFill>
                    <a:latin typeface="+mj-lt"/>
                    <a:ea typeface="微软雅黑 Light" panose="020B0502040204020203" charset="-122"/>
                  </a:endParaRPr>
                </a:p>
              </p:txBody>
            </p:sp>
          </p:grpSp>
          <p:sp>
            <p:nvSpPr>
              <p:cNvPr id="84" name="六边形 83"/>
              <p:cNvSpPr>
                <a:spLocks noChangeAspect="1"/>
              </p:cNvSpPr>
              <p:nvPr/>
            </p:nvSpPr>
            <p:spPr>
              <a:xfrm rot="5400000">
                <a:off x="8099" y="5008"/>
                <a:ext cx="3057" cy="2638"/>
              </a:xfrm>
              <a:prstGeom prst="hexagon">
                <a:avLst/>
              </a:prstGeom>
              <a:noFill/>
              <a:ln w="12700">
                <a:solidFill>
                  <a:srgbClr val="2B46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cxnSp>
          <p:nvCxnSpPr>
            <p:cNvPr id="406" name="直接连接符 405"/>
            <p:cNvCxnSpPr/>
            <p:nvPr/>
          </p:nvCxnSpPr>
          <p:spPr>
            <a:xfrm flipH="1" flipV="1">
              <a:off x="9614" y="4003"/>
              <a:ext cx="15" cy="538"/>
            </a:xfrm>
            <a:prstGeom prst="line">
              <a:avLst/>
            </a:prstGeom>
            <a:ln>
              <a:solidFill>
                <a:srgbClr val="FFFFFF"/>
              </a:solidFill>
              <a:prstDash val="dash"/>
              <a:headEnd type="diamond" w="med" len="med"/>
              <a:tailEnd type="diamond" w="med" len="med"/>
            </a:ln>
          </p:spPr>
          <p:style>
            <a:lnRef idx="1">
              <a:schemeClr val="accent1"/>
            </a:lnRef>
            <a:fillRef idx="0">
              <a:schemeClr val="accent1"/>
            </a:fillRef>
            <a:effectRef idx="0">
              <a:schemeClr val="accent1"/>
            </a:effectRef>
            <a:fontRef idx="minor">
              <a:schemeClr val="tx1"/>
            </a:fontRef>
          </p:style>
        </p:cxnSp>
        <p:cxnSp>
          <p:nvCxnSpPr>
            <p:cNvPr id="85" name="直接连接符 84"/>
            <p:cNvCxnSpPr/>
            <p:nvPr/>
          </p:nvCxnSpPr>
          <p:spPr>
            <a:xfrm rot="16200000" flipH="1" flipV="1">
              <a:off x="7324" y="5571"/>
              <a:ext cx="14" cy="1514"/>
            </a:xfrm>
            <a:prstGeom prst="line">
              <a:avLst/>
            </a:prstGeom>
            <a:ln>
              <a:solidFill>
                <a:srgbClr val="FFFFFF"/>
              </a:solidFill>
              <a:prstDash val="dash"/>
              <a:headEnd type="diamond" w="med" len="med"/>
              <a:tailEnd type="diamond" w="med" len="med"/>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rot="16200000" flipH="1" flipV="1">
              <a:off x="11917" y="5557"/>
              <a:ext cx="14" cy="1514"/>
            </a:xfrm>
            <a:prstGeom prst="line">
              <a:avLst/>
            </a:prstGeom>
            <a:ln>
              <a:solidFill>
                <a:srgbClr val="FFFFFF"/>
              </a:solidFill>
              <a:prstDash val="dash"/>
              <a:headEnd type="diamond" w="med" len="med"/>
              <a:tailEnd type="diamond" w="med" len="med"/>
            </a:ln>
          </p:spPr>
          <p:style>
            <a:lnRef idx="1">
              <a:schemeClr val="accent1"/>
            </a:lnRef>
            <a:fillRef idx="0">
              <a:schemeClr val="accent1"/>
            </a:fillRef>
            <a:effectRef idx="0">
              <a:schemeClr val="accent1"/>
            </a:effectRef>
            <a:fontRef idx="minor">
              <a:schemeClr val="tx1"/>
            </a:fontRef>
          </p:style>
        </p:cxnSp>
      </p:grpSp>
      <p:grpSp>
        <p:nvGrpSpPr>
          <p:cNvPr id="5" name="组合 4"/>
          <p:cNvGrpSpPr/>
          <p:nvPr/>
        </p:nvGrpSpPr>
        <p:grpSpPr>
          <a:xfrm>
            <a:off x="333375" y="331470"/>
            <a:ext cx="11360150" cy="567690"/>
            <a:chOff x="525" y="522"/>
            <a:chExt cx="17890" cy="894"/>
          </a:xfrm>
        </p:grpSpPr>
        <p:sp>
          <p:nvSpPr>
            <p:cNvPr id="4" name="文本框 3"/>
            <p:cNvSpPr txBox="1"/>
            <p:nvPr/>
          </p:nvSpPr>
          <p:spPr>
            <a:xfrm>
              <a:off x="525" y="522"/>
              <a:ext cx="2655" cy="774"/>
            </a:xfrm>
            <a:prstGeom prst="rect">
              <a:avLst/>
            </a:prstGeom>
            <a:noFill/>
          </p:spPr>
          <p:txBody>
            <a:bodyPr wrap="square" rtlCol="0">
              <a:spAutoFit/>
            </a:bodyPr>
            <a:p>
              <a:pPr algn="dist"/>
              <a:r>
                <a:rPr lang="zh-CN" altLang="en-US" sz="2600" i="1">
                  <a:solidFill>
                    <a:schemeClr val="bg1"/>
                  </a:solidFill>
                  <a:latin typeface="汉仪雅酷黑简" panose="00020600040101010101" charset="-122"/>
                  <a:ea typeface="汉仪雅酷黑简" panose="00020600040101010101" charset="-122"/>
                </a:rPr>
                <a:t>熵链科技</a:t>
              </a:r>
              <a:endParaRPr lang="zh-CN" altLang="en-US" sz="2600" i="1">
                <a:solidFill>
                  <a:schemeClr val="bg1"/>
                </a:solidFill>
                <a:latin typeface="汉仪雅酷黑简" panose="00020600040101010101" charset="-122"/>
                <a:ea typeface="汉仪雅酷黑简" panose="00020600040101010101" charset="-122"/>
              </a:endParaRPr>
            </a:p>
          </p:txBody>
        </p:sp>
        <p:grpSp>
          <p:nvGrpSpPr>
            <p:cNvPr id="90" name="组合 89"/>
            <p:cNvGrpSpPr/>
            <p:nvPr/>
          </p:nvGrpSpPr>
          <p:grpSpPr>
            <a:xfrm rot="0">
              <a:off x="2471" y="756"/>
              <a:ext cx="15944" cy="660"/>
              <a:chOff x="4932" y="809"/>
              <a:chExt cx="15944" cy="660"/>
            </a:xfrm>
          </p:grpSpPr>
          <p:sp>
            <p:nvSpPr>
              <p:cNvPr id="92" name="任意多边形: 形状 224"/>
              <p:cNvSpPr/>
              <p:nvPr/>
            </p:nvSpPr>
            <p:spPr>
              <a:xfrm>
                <a:off x="5705" y="809"/>
                <a:ext cx="15171" cy="600"/>
              </a:xfrm>
              <a:custGeom>
                <a:avLst/>
                <a:gdLst>
                  <a:gd name="connsiteX0" fmla="*/ 0 w 11611"/>
                  <a:gd name="connsiteY0" fmla="*/ 559 h 559"/>
                  <a:gd name="connsiteX1" fmla="*/ 6715 w 11611"/>
                  <a:gd name="connsiteY1" fmla="*/ 559 h 559"/>
                  <a:gd name="connsiteX2" fmla="*/ 7274 w 11611"/>
                  <a:gd name="connsiteY2" fmla="*/ 0 h 559"/>
                  <a:gd name="connsiteX3" fmla="*/ 11611 w 11611"/>
                  <a:gd name="connsiteY3" fmla="*/ 0 h 559"/>
                </a:gdLst>
                <a:ahLst/>
                <a:cxnLst>
                  <a:cxn ang="0">
                    <a:pos x="connsiteX0" y="connsiteY0"/>
                  </a:cxn>
                  <a:cxn ang="0">
                    <a:pos x="connsiteX1" y="connsiteY1"/>
                  </a:cxn>
                  <a:cxn ang="0">
                    <a:pos x="connsiteX2" y="connsiteY2"/>
                  </a:cxn>
                  <a:cxn ang="0">
                    <a:pos x="connsiteX3" y="connsiteY3"/>
                  </a:cxn>
                </a:cxnLst>
                <a:rect l="l" t="t" r="r" b="b"/>
                <a:pathLst>
                  <a:path w="11611" h="559">
                    <a:moveTo>
                      <a:pt x="0" y="559"/>
                    </a:moveTo>
                    <a:lnTo>
                      <a:pt x="6715" y="559"/>
                    </a:lnTo>
                    <a:lnTo>
                      <a:pt x="7274" y="0"/>
                    </a:lnTo>
                    <a:lnTo>
                      <a:pt x="11611" y="0"/>
                    </a:lnTo>
                  </a:path>
                </a:pathLst>
              </a:custGeom>
              <a:noFill/>
              <a:ln>
                <a:solidFill>
                  <a:srgbClr val="2B46C2"/>
                </a:solidFill>
                <a:tailEnd type="diamond" w="med" len="me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93" name="组合 92"/>
              <p:cNvGrpSpPr/>
              <p:nvPr/>
            </p:nvGrpSpPr>
            <p:grpSpPr>
              <a:xfrm rot="0" flipH="1">
                <a:off x="4932" y="1349"/>
                <a:ext cx="849" cy="120"/>
                <a:chOff x="702468" y="942975"/>
                <a:chExt cx="492918" cy="70143"/>
              </a:xfrm>
              <a:solidFill>
                <a:srgbClr val="2B46C2"/>
              </a:solidFill>
            </p:grpSpPr>
            <p:sp>
              <p:nvSpPr>
                <p:cNvPr id="94" name="平行四边形 93"/>
                <p:cNvSpPr/>
                <p:nvPr/>
              </p:nvSpPr>
              <p:spPr>
                <a:xfrm>
                  <a:off x="702468"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95" name="平行四边形 94"/>
                <p:cNvSpPr/>
                <p:nvPr/>
              </p:nvSpPr>
              <p:spPr>
                <a:xfrm>
                  <a:off x="803076"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96" name="平行四边形 95"/>
                <p:cNvSpPr/>
                <p:nvPr/>
              </p:nvSpPr>
              <p:spPr>
                <a:xfrm>
                  <a:off x="903684"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97" name="平行四边形 96"/>
                <p:cNvSpPr/>
                <p:nvPr/>
              </p:nvSpPr>
              <p:spPr>
                <a:xfrm>
                  <a:off x="1004292"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98" name="平行四边形 97"/>
                <p:cNvSpPr/>
                <p:nvPr/>
              </p:nvSpPr>
              <p:spPr>
                <a:xfrm>
                  <a:off x="1104899"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grpSp>
      <p:sp>
        <p:nvSpPr>
          <p:cNvPr id="2" name="平行四边形 1"/>
          <p:cNvSpPr/>
          <p:nvPr/>
        </p:nvSpPr>
        <p:spPr>
          <a:xfrm>
            <a:off x="-635" y="358140"/>
            <a:ext cx="121920" cy="438150"/>
          </a:xfrm>
          <a:prstGeom prst="parallelogram">
            <a:avLst>
              <a:gd name="adj" fmla="val 0"/>
            </a:avLst>
          </a:prstGeom>
          <a:solidFill>
            <a:srgbClr val="2B46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ustDataLst>
      <p:tags r:id="rId10"/>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9"/>
                                        </p:tgtEl>
                                        <p:attrNameLst>
                                          <p:attrName>style.visibility</p:attrName>
                                        </p:attrNameLst>
                                      </p:cBhvr>
                                      <p:to>
                                        <p:strVal val="visible"/>
                                      </p:to>
                                    </p:set>
                                    <p:animEffect transition="in" filter="fade">
                                      <p:cBhvr>
                                        <p:cTn id="7"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bldLvl="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p:cNvPicPr>
            <a:picLocks noChangeAspect="1"/>
          </p:cNvPicPr>
          <p:nvPr/>
        </p:nvPicPr>
        <p:blipFill>
          <a:blip r:embed="rId1"/>
          <a:stretch>
            <a:fillRect/>
          </a:stretch>
        </p:blipFill>
        <p:spPr>
          <a:xfrm>
            <a:off x="-635" y="0"/>
            <a:ext cx="12218670" cy="6858000"/>
          </a:xfrm>
          <a:prstGeom prst="rect">
            <a:avLst/>
          </a:prstGeom>
        </p:spPr>
      </p:pic>
      <p:sp>
        <p:nvSpPr>
          <p:cNvPr id="59" name="矩形 58"/>
          <p:cNvSpPr/>
          <p:nvPr/>
        </p:nvSpPr>
        <p:spPr>
          <a:xfrm>
            <a:off x="5715" y="0"/>
            <a:ext cx="12192000" cy="6854825"/>
          </a:xfrm>
          <a:prstGeom prst="rect">
            <a:avLst/>
          </a:prstGeom>
          <a:solidFill>
            <a:schemeClr val="tx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 name="文本框 2"/>
          <p:cNvSpPr txBox="1"/>
          <p:nvPr/>
        </p:nvSpPr>
        <p:spPr>
          <a:xfrm>
            <a:off x="424815" y="331470"/>
            <a:ext cx="1704975" cy="491490"/>
          </a:xfrm>
          <a:prstGeom prst="rect">
            <a:avLst/>
          </a:prstGeom>
          <a:noFill/>
        </p:spPr>
        <p:txBody>
          <a:bodyPr wrap="square" rtlCol="0">
            <a:spAutoFit/>
          </a:bodyPr>
          <a:p>
            <a:pPr algn="dist"/>
            <a:r>
              <a:rPr lang="zh-CN" altLang="en-US" sz="2600" i="1">
                <a:solidFill>
                  <a:schemeClr val="bg1"/>
                </a:solidFill>
                <a:latin typeface="汉仪雅酷黑简" panose="00020600040101010101" charset="-122"/>
                <a:ea typeface="汉仪雅酷黑简" panose="00020600040101010101" charset="-122"/>
              </a:rPr>
              <a:t>科研能力</a:t>
            </a:r>
            <a:endParaRPr lang="zh-CN" altLang="en-US" sz="2600" i="1">
              <a:solidFill>
                <a:schemeClr val="bg1"/>
              </a:solidFill>
              <a:latin typeface="汉仪雅酷黑简" panose="00020600040101010101" charset="-122"/>
              <a:ea typeface="汉仪雅酷黑简" panose="00020600040101010101" charset="-122"/>
            </a:endParaRPr>
          </a:p>
        </p:txBody>
      </p:sp>
      <p:grpSp>
        <p:nvGrpSpPr>
          <p:cNvPr id="66" name="组合 65"/>
          <p:cNvGrpSpPr/>
          <p:nvPr/>
        </p:nvGrpSpPr>
        <p:grpSpPr>
          <a:xfrm>
            <a:off x="2202180" y="592455"/>
            <a:ext cx="9642475" cy="76200"/>
            <a:chOff x="3984" y="1331"/>
            <a:chExt cx="15185" cy="120"/>
          </a:xfrm>
        </p:grpSpPr>
        <p:cxnSp>
          <p:nvCxnSpPr>
            <p:cNvPr id="67" name="直接连接符 66"/>
            <p:cNvCxnSpPr/>
            <p:nvPr/>
          </p:nvCxnSpPr>
          <p:spPr>
            <a:xfrm>
              <a:off x="4761" y="1392"/>
              <a:ext cx="14408" cy="0"/>
            </a:xfrm>
            <a:prstGeom prst="line">
              <a:avLst/>
            </a:prstGeom>
            <a:ln w="12700" cap="flat">
              <a:solidFill>
                <a:srgbClr val="2B46C2"/>
              </a:solidFill>
              <a:round/>
              <a:tailEnd type="diamond" w="med" len="med"/>
            </a:ln>
          </p:spPr>
          <p:style>
            <a:lnRef idx="1">
              <a:schemeClr val="accent1"/>
            </a:lnRef>
            <a:fillRef idx="0">
              <a:schemeClr val="accent1"/>
            </a:fillRef>
            <a:effectRef idx="0">
              <a:schemeClr val="accent1"/>
            </a:effectRef>
            <a:fontRef idx="minor">
              <a:schemeClr val="tx1"/>
            </a:fontRef>
          </p:style>
        </p:cxnSp>
        <p:grpSp>
          <p:nvGrpSpPr>
            <p:cNvPr id="68" name="组合 67"/>
            <p:cNvGrpSpPr/>
            <p:nvPr/>
          </p:nvGrpSpPr>
          <p:grpSpPr>
            <a:xfrm rot="0" flipH="1">
              <a:off x="3984" y="1331"/>
              <a:ext cx="849" cy="120"/>
              <a:chOff x="702468" y="942975"/>
              <a:chExt cx="492918" cy="70143"/>
            </a:xfrm>
            <a:solidFill>
              <a:srgbClr val="2B46C2"/>
            </a:solidFill>
          </p:grpSpPr>
          <p:sp>
            <p:nvSpPr>
              <p:cNvPr id="69" name="平行四边形 68"/>
              <p:cNvSpPr/>
              <p:nvPr/>
            </p:nvSpPr>
            <p:spPr>
              <a:xfrm>
                <a:off x="702468"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0" name="平行四边形 69"/>
              <p:cNvSpPr/>
              <p:nvPr/>
            </p:nvSpPr>
            <p:spPr>
              <a:xfrm>
                <a:off x="803076"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71" name="平行四边形 70"/>
              <p:cNvSpPr/>
              <p:nvPr/>
            </p:nvSpPr>
            <p:spPr>
              <a:xfrm>
                <a:off x="903684"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72" name="平行四边形 71"/>
              <p:cNvSpPr/>
              <p:nvPr/>
            </p:nvSpPr>
            <p:spPr>
              <a:xfrm>
                <a:off x="1004292"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73" name="平行四边形 72"/>
              <p:cNvSpPr/>
              <p:nvPr/>
            </p:nvSpPr>
            <p:spPr>
              <a:xfrm>
                <a:off x="1104899"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grpSp>
        <p:nvGrpSpPr>
          <p:cNvPr id="189" name="组合 188"/>
          <p:cNvGrpSpPr/>
          <p:nvPr/>
        </p:nvGrpSpPr>
        <p:grpSpPr>
          <a:xfrm rot="0">
            <a:off x="1253490" y="1028065"/>
            <a:ext cx="9720580" cy="2050415"/>
            <a:chOff x="1671" y="1619"/>
            <a:chExt cx="15308" cy="3229"/>
          </a:xfrm>
        </p:grpSpPr>
        <p:sp>
          <p:nvSpPr>
            <p:cNvPr id="5" name="剪去对角的矩形 4"/>
            <p:cNvSpPr/>
            <p:nvPr/>
          </p:nvSpPr>
          <p:spPr>
            <a:xfrm>
              <a:off x="1671" y="2188"/>
              <a:ext cx="15309" cy="2661"/>
            </a:xfrm>
            <a:prstGeom prst="snip2DiagRect">
              <a:avLst/>
            </a:prstGeom>
            <a:solidFill>
              <a:schemeClr val="tx1">
                <a:alpha val="50000"/>
              </a:schemeClr>
            </a:solidFill>
            <a:ln w="12700">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02" name="组合 101"/>
            <p:cNvGrpSpPr/>
            <p:nvPr/>
          </p:nvGrpSpPr>
          <p:grpSpPr>
            <a:xfrm rot="0">
              <a:off x="2234" y="2558"/>
              <a:ext cx="14183" cy="1921"/>
              <a:chOff x="2240" y="2489"/>
              <a:chExt cx="14183" cy="1921"/>
            </a:xfrm>
          </p:grpSpPr>
          <p:pic>
            <p:nvPicPr>
              <p:cNvPr id="52" name="图片 51" descr="画板 1 拷贝 2"/>
              <p:cNvPicPr>
                <a:picLocks noChangeAspect="1"/>
              </p:cNvPicPr>
              <p:nvPr/>
            </p:nvPicPr>
            <p:blipFill>
              <a:blip r:embed="rId2"/>
              <a:stretch>
                <a:fillRect/>
              </a:stretch>
            </p:blipFill>
            <p:spPr>
              <a:xfrm>
                <a:off x="6013" y="2500"/>
                <a:ext cx="2864" cy="1910"/>
              </a:xfrm>
              <a:prstGeom prst="rect">
                <a:avLst/>
              </a:prstGeom>
              <a:ln w="12700">
                <a:solidFill>
                  <a:srgbClr val="2B46C2"/>
                </a:solidFill>
              </a:ln>
            </p:spPr>
          </p:pic>
          <p:pic>
            <p:nvPicPr>
              <p:cNvPr id="53" name="图片 52" descr="C:\Users\77444\Desktop\画板 1 拷贝 3.png画板 1 拷贝 3"/>
              <p:cNvPicPr>
                <a:picLocks noChangeAspect="1"/>
              </p:cNvPicPr>
              <p:nvPr/>
            </p:nvPicPr>
            <p:blipFill>
              <a:blip r:embed="rId3"/>
              <a:srcRect/>
              <a:stretch>
                <a:fillRect/>
              </a:stretch>
            </p:blipFill>
            <p:spPr>
              <a:xfrm>
                <a:off x="9786" y="2501"/>
                <a:ext cx="2864" cy="1909"/>
              </a:xfrm>
              <a:prstGeom prst="rect">
                <a:avLst/>
              </a:prstGeom>
              <a:ln w="12700">
                <a:solidFill>
                  <a:srgbClr val="2B46C2"/>
                </a:solidFill>
              </a:ln>
            </p:spPr>
          </p:pic>
          <p:pic>
            <p:nvPicPr>
              <p:cNvPr id="54" name="图片 53" descr="画板 1 拷贝"/>
              <p:cNvPicPr>
                <a:picLocks noChangeAspect="1"/>
              </p:cNvPicPr>
              <p:nvPr/>
            </p:nvPicPr>
            <p:blipFill>
              <a:blip r:embed="rId4"/>
              <a:stretch>
                <a:fillRect/>
              </a:stretch>
            </p:blipFill>
            <p:spPr>
              <a:xfrm>
                <a:off x="13559" y="2500"/>
                <a:ext cx="2864" cy="1910"/>
              </a:xfrm>
              <a:prstGeom prst="rect">
                <a:avLst/>
              </a:prstGeom>
              <a:ln w="12700">
                <a:solidFill>
                  <a:srgbClr val="2B46C2"/>
                </a:solidFill>
              </a:ln>
            </p:spPr>
          </p:pic>
          <p:pic>
            <p:nvPicPr>
              <p:cNvPr id="55" name="图片 54" descr="画板 1"/>
              <p:cNvPicPr>
                <a:picLocks noChangeAspect="1"/>
              </p:cNvPicPr>
              <p:nvPr/>
            </p:nvPicPr>
            <p:blipFill>
              <a:blip r:embed="rId5"/>
              <a:stretch>
                <a:fillRect/>
              </a:stretch>
            </p:blipFill>
            <p:spPr>
              <a:xfrm>
                <a:off x="2240" y="2489"/>
                <a:ext cx="2864" cy="1910"/>
              </a:xfrm>
              <a:prstGeom prst="rect">
                <a:avLst/>
              </a:prstGeom>
              <a:ln w="12700">
                <a:solidFill>
                  <a:srgbClr val="2B46C2"/>
                </a:solidFill>
              </a:ln>
            </p:spPr>
          </p:pic>
        </p:grpSp>
        <p:sp>
          <p:nvSpPr>
            <p:cNvPr id="176" name="PA-标题1"/>
            <p:cNvSpPr/>
            <p:nvPr>
              <p:custDataLst>
                <p:tags r:id="rId6"/>
              </p:custDataLst>
            </p:nvPr>
          </p:nvSpPr>
          <p:spPr>
            <a:xfrm>
              <a:off x="1671" y="1619"/>
              <a:ext cx="2154" cy="567"/>
            </a:xfrm>
            <a:prstGeom prst="snip2DiagRect">
              <a:avLst/>
            </a:prstGeom>
            <a:solidFill>
              <a:srgbClr val="2B46C2"/>
            </a:solidFill>
            <a:ln w="8373" cap="flat">
              <a:noFill/>
              <a:prstDash val="solid"/>
              <a:miter/>
            </a:ln>
          </p:spPr>
          <p:txBody>
            <a:bodyPr rtlCol="0" anchor="ctr"/>
            <a:p>
              <a:pPr algn="ctr"/>
              <a:r>
                <a:rPr lang="zh-CN" altLang="en-US" sz="1400" b="1"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rPr>
                <a:t>实验室</a:t>
              </a:r>
              <a:endParaRPr lang="zh-CN" altLang="en-US" sz="1400" b="1"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endParaRPr>
            </a:p>
          </p:txBody>
        </p:sp>
      </p:grpSp>
      <p:grpSp>
        <p:nvGrpSpPr>
          <p:cNvPr id="242" name="组合 241"/>
          <p:cNvGrpSpPr/>
          <p:nvPr/>
        </p:nvGrpSpPr>
        <p:grpSpPr>
          <a:xfrm rot="0">
            <a:off x="1253490" y="3209290"/>
            <a:ext cx="9721215" cy="2051050"/>
            <a:chOff x="1671" y="5060"/>
            <a:chExt cx="15309" cy="3230"/>
          </a:xfrm>
        </p:grpSpPr>
        <p:sp>
          <p:nvSpPr>
            <p:cNvPr id="191" name="剪去对角的矩形 190"/>
            <p:cNvSpPr/>
            <p:nvPr/>
          </p:nvSpPr>
          <p:spPr>
            <a:xfrm>
              <a:off x="1671" y="5629"/>
              <a:ext cx="15309" cy="2661"/>
            </a:xfrm>
            <a:prstGeom prst="snip2DiagRect">
              <a:avLst/>
            </a:prstGeom>
            <a:solidFill>
              <a:schemeClr val="tx1">
                <a:alpha val="50000"/>
              </a:schemeClr>
            </a:solidFill>
            <a:ln w="12700">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97" name="PA-标题1"/>
            <p:cNvSpPr/>
            <p:nvPr>
              <p:custDataLst>
                <p:tags r:id="rId7"/>
              </p:custDataLst>
            </p:nvPr>
          </p:nvSpPr>
          <p:spPr>
            <a:xfrm>
              <a:off x="1671" y="5060"/>
              <a:ext cx="2154" cy="567"/>
            </a:xfrm>
            <a:prstGeom prst="snip2DiagRect">
              <a:avLst/>
            </a:prstGeom>
            <a:solidFill>
              <a:srgbClr val="2B46C2"/>
            </a:solidFill>
            <a:ln w="8373" cap="flat">
              <a:noFill/>
              <a:prstDash val="solid"/>
              <a:miter/>
            </a:ln>
          </p:spPr>
          <p:txBody>
            <a:bodyPr rtlCol="0" anchor="ctr"/>
            <a:p>
              <a:pPr algn="ctr"/>
              <a:r>
                <a:rPr lang="zh-CN" altLang="en-US" sz="1400" b="1"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rPr>
                <a:t>标准体系</a:t>
              </a:r>
              <a:endParaRPr lang="zh-CN" altLang="en-US" sz="1400" b="1"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endParaRPr>
            </a:p>
          </p:txBody>
        </p:sp>
        <p:grpSp>
          <p:nvGrpSpPr>
            <p:cNvPr id="213" name="组合 212"/>
            <p:cNvGrpSpPr/>
            <p:nvPr/>
          </p:nvGrpSpPr>
          <p:grpSpPr>
            <a:xfrm>
              <a:off x="2234" y="5942"/>
              <a:ext cx="14183" cy="2003"/>
              <a:chOff x="2234" y="6033"/>
              <a:chExt cx="14183" cy="2003"/>
            </a:xfrm>
          </p:grpSpPr>
          <p:grpSp>
            <p:nvGrpSpPr>
              <p:cNvPr id="199" name="组合 198"/>
              <p:cNvGrpSpPr/>
              <p:nvPr/>
            </p:nvGrpSpPr>
            <p:grpSpPr>
              <a:xfrm rot="0">
                <a:off x="2234" y="6054"/>
                <a:ext cx="4201" cy="1982"/>
                <a:chOff x="1312607" y="3631220"/>
                <a:chExt cx="2667847" cy="1258657"/>
              </a:xfrm>
            </p:grpSpPr>
            <p:pic>
              <p:nvPicPr>
                <p:cNvPr id="200" name="图片 199"/>
                <p:cNvPicPr>
                  <a:picLocks noChangeAspect="1"/>
                </p:cNvPicPr>
                <p:nvPr/>
              </p:nvPicPr>
              <p:blipFill>
                <a:blip r:embed="rId8"/>
                <a:stretch>
                  <a:fillRect/>
                </a:stretch>
              </p:blipFill>
              <p:spPr>
                <a:xfrm>
                  <a:off x="1312607" y="3631221"/>
                  <a:ext cx="2667847" cy="1251671"/>
                </a:xfrm>
                <a:prstGeom prst="rect">
                  <a:avLst/>
                </a:prstGeom>
                <a:ln w="12700">
                  <a:solidFill>
                    <a:srgbClr val="2B46C2"/>
                  </a:solidFill>
                </a:ln>
                <a:effectLst/>
              </p:spPr>
            </p:pic>
            <p:sp>
              <p:nvSpPr>
                <p:cNvPr id="201" name="矩形 200"/>
                <p:cNvSpPr/>
                <p:nvPr/>
              </p:nvSpPr>
              <p:spPr>
                <a:xfrm>
                  <a:off x="1312607" y="3631220"/>
                  <a:ext cx="2667847" cy="1258657"/>
                </a:xfrm>
                <a:prstGeom prst="rect">
                  <a:avLst/>
                </a:prstGeom>
                <a:noFill/>
                <a:ln>
                  <a:solidFill>
                    <a:srgbClr val="51A6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a:ln>
                      <a:solidFill>
                        <a:srgbClr val="51A6FF"/>
                      </a:solidFill>
                    </a:ln>
                  </a:endParaRPr>
                </a:p>
              </p:txBody>
            </p:sp>
          </p:grpSp>
          <p:pic>
            <p:nvPicPr>
              <p:cNvPr id="205" name="图片 204"/>
              <p:cNvPicPr>
                <a:picLocks noChangeAspect="1"/>
              </p:cNvPicPr>
              <p:nvPr/>
            </p:nvPicPr>
            <p:blipFill>
              <a:blip r:embed="rId9"/>
              <a:stretch>
                <a:fillRect/>
              </a:stretch>
            </p:blipFill>
            <p:spPr>
              <a:xfrm>
                <a:off x="6804" y="6047"/>
                <a:ext cx="2761" cy="1971"/>
              </a:xfrm>
              <a:prstGeom prst="rect">
                <a:avLst/>
              </a:prstGeom>
              <a:ln w="12700">
                <a:solidFill>
                  <a:srgbClr val="2B46C2"/>
                </a:solidFill>
              </a:ln>
              <a:effectLst/>
            </p:spPr>
          </p:pic>
          <p:pic>
            <p:nvPicPr>
              <p:cNvPr id="208" name="图片 207"/>
              <p:cNvPicPr>
                <a:picLocks noChangeAspect="1"/>
              </p:cNvPicPr>
              <p:nvPr/>
            </p:nvPicPr>
            <p:blipFill>
              <a:blip r:embed="rId10"/>
              <a:stretch>
                <a:fillRect/>
              </a:stretch>
            </p:blipFill>
            <p:spPr>
              <a:xfrm>
                <a:off x="9934" y="6033"/>
                <a:ext cx="2805" cy="1971"/>
              </a:xfrm>
              <a:prstGeom prst="rect">
                <a:avLst/>
              </a:prstGeom>
              <a:ln w="12700">
                <a:solidFill>
                  <a:srgbClr val="2B46C2"/>
                </a:solidFill>
              </a:ln>
              <a:effectLst/>
            </p:spPr>
          </p:pic>
          <p:pic>
            <p:nvPicPr>
              <p:cNvPr id="211" name="图片 210"/>
              <p:cNvPicPr>
                <a:picLocks noChangeAspect="1"/>
              </p:cNvPicPr>
              <p:nvPr/>
            </p:nvPicPr>
            <p:blipFill>
              <a:blip r:embed="rId11"/>
              <a:stretch>
                <a:fillRect/>
              </a:stretch>
            </p:blipFill>
            <p:spPr>
              <a:xfrm>
                <a:off x="13108" y="6054"/>
                <a:ext cx="3309" cy="1971"/>
              </a:xfrm>
              <a:prstGeom prst="rect">
                <a:avLst/>
              </a:prstGeom>
              <a:ln w="12700">
                <a:solidFill>
                  <a:srgbClr val="2B46C2"/>
                </a:solidFill>
              </a:ln>
              <a:effectLst/>
            </p:spPr>
          </p:pic>
        </p:grpSp>
      </p:grpSp>
      <p:sp>
        <p:nvSpPr>
          <p:cNvPr id="214" name="剪去对角的矩形 213"/>
          <p:cNvSpPr/>
          <p:nvPr/>
        </p:nvSpPr>
        <p:spPr>
          <a:xfrm>
            <a:off x="1253490" y="5751830"/>
            <a:ext cx="9721215" cy="854710"/>
          </a:xfrm>
          <a:prstGeom prst="snip2DiagRect">
            <a:avLst/>
          </a:prstGeom>
          <a:solidFill>
            <a:schemeClr val="tx1">
              <a:alpha val="50000"/>
            </a:schemeClr>
          </a:solidFill>
          <a:ln w="12700">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15" name="PA-标题1"/>
          <p:cNvSpPr/>
          <p:nvPr>
            <p:custDataLst>
              <p:tags r:id="rId12"/>
            </p:custDataLst>
          </p:nvPr>
        </p:nvSpPr>
        <p:spPr>
          <a:xfrm>
            <a:off x="1253490" y="5390515"/>
            <a:ext cx="1367790" cy="360045"/>
          </a:xfrm>
          <a:prstGeom prst="snip2DiagRect">
            <a:avLst/>
          </a:prstGeom>
          <a:solidFill>
            <a:srgbClr val="2B46C2"/>
          </a:solidFill>
          <a:ln w="8373" cap="flat">
            <a:noFill/>
            <a:prstDash val="solid"/>
            <a:miter/>
          </a:ln>
        </p:spPr>
        <p:txBody>
          <a:bodyPr rtlCol="0" anchor="ctr"/>
          <a:p>
            <a:pPr algn="ctr"/>
            <a:r>
              <a:rPr lang="zh-CN" altLang="en-US" sz="1400" b="1"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rPr>
              <a:t>战略伙伴</a:t>
            </a:r>
            <a:endParaRPr lang="zh-CN" altLang="en-US" sz="1400" b="1"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endParaRPr>
          </a:p>
        </p:txBody>
      </p:sp>
      <p:grpSp>
        <p:nvGrpSpPr>
          <p:cNvPr id="241" name="组合 240"/>
          <p:cNvGrpSpPr/>
          <p:nvPr/>
        </p:nvGrpSpPr>
        <p:grpSpPr>
          <a:xfrm rot="0">
            <a:off x="1610995" y="5947410"/>
            <a:ext cx="2014220" cy="410210"/>
            <a:chOff x="2234" y="9253"/>
            <a:chExt cx="3172" cy="646"/>
          </a:xfrm>
        </p:grpSpPr>
        <p:sp>
          <p:nvSpPr>
            <p:cNvPr id="230" name="矩形 229"/>
            <p:cNvSpPr/>
            <p:nvPr/>
          </p:nvSpPr>
          <p:spPr>
            <a:xfrm>
              <a:off x="2234" y="9253"/>
              <a:ext cx="3172" cy="646"/>
            </a:xfrm>
            <a:prstGeom prst="rect">
              <a:avLst/>
            </a:prstGeom>
            <a:ln>
              <a:solidFill>
                <a:srgbClr val="2B46C2"/>
              </a:solidFill>
            </a:ln>
          </p:spPr>
          <p:style>
            <a:lnRef idx="2">
              <a:schemeClr val="accent5"/>
            </a:lnRef>
            <a:fillRef idx="1">
              <a:schemeClr val="lt1"/>
            </a:fillRef>
            <a:effectRef idx="0">
              <a:schemeClr val="accent5"/>
            </a:effectRef>
            <a:fontRef idx="minor">
              <a:schemeClr val="dk1"/>
            </a:fontRef>
          </p:style>
          <p:txBody>
            <a:bodyPr rtlCol="0" anchor="ctr"/>
            <a:p>
              <a:pPr algn="ctr"/>
              <a:endParaRPr kumimoji="1" lang="zh-CN" altLang="en-US"/>
            </a:p>
          </p:txBody>
        </p:sp>
        <p:pic>
          <p:nvPicPr>
            <p:cNvPr id="234" name="图片 233"/>
            <p:cNvPicPr>
              <a:picLocks noChangeAspect="1"/>
            </p:cNvPicPr>
            <p:nvPr/>
          </p:nvPicPr>
          <p:blipFill>
            <a:blip r:embed="rId13"/>
            <a:stretch>
              <a:fillRect/>
            </a:stretch>
          </p:blipFill>
          <p:spPr>
            <a:xfrm>
              <a:off x="3155" y="9399"/>
              <a:ext cx="1547" cy="399"/>
            </a:xfrm>
            <a:prstGeom prst="rect">
              <a:avLst/>
            </a:prstGeom>
          </p:spPr>
        </p:pic>
      </p:grpSp>
      <p:grpSp>
        <p:nvGrpSpPr>
          <p:cNvPr id="240" name="组合 239"/>
          <p:cNvGrpSpPr/>
          <p:nvPr/>
        </p:nvGrpSpPr>
        <p:grpSpPr>
          <a:xfrm>
            <a:off x="3888740" y="5946775"/>
            <a:ext cx="2014220" cy="410210"/>
            <a:chOff x="5597" y="9253"/>
            <a:chExt cx="3172" cy="646"/>
          </a:xfrm>
        </p:grpSpPr>
        <p:sp>
          <p:nvSpPr>
            <p:cNvPr id="231" name="矩形 230"/>
            <p:cNvSpPr/>
            <p:nvPr/>
          </p:nvSpPr>
          <p:spPr>
            <a:xfrm>
              <a:off x="5597" y="9253"/>
              <a:ext cx="3172" cy="646"/>
            </a:xfrm>
            <a:prstGeom prst="rect">
              <a:avLst/>
            </a:prstGeom>
            <a:ln>
              <a:solidFill>
                <a:srgbClr val="2B46C2"/>
              </a:solidFill>
            </a:ln>
          </p:spPr>
          <p:style>
            <a:lnRef idx="2">
              <a:schemeClr val="accent5"/>
            </a:lnRef>
            <a:fillRef idx="1">
              <a:schemeClr val="lt1"/>
            </a:fillRef>
            <a:effectRef idx="0">
              <a:schemeClr val="accent5"/>
            </a:effectRef>
            <a:fontRef idx="minor">
              <a:schemeClr val="dk1"/>
            </a:fontRef>
          </p:style>
          <p:txBody>
            <a:bodyPr rtlCol="0" anchor="ctr"/>
            <a:p>
              <a:pPr algn="ctr"/>
              <a:endParaRPr kumimoji="1" lang="zh-CN" altLang="en-US"/>
            </a:p>
          </p:txBody>
        </p:sp>
        <p:pic>
          <p:nvPicPr>
            <p:cNvPr id="235" name="图片 234"/>
            <p:cNvPicPr>
              <a:picLocks noChangeAspect="1"/>
            </p:cNvPicPr>
            <p:nvPr/>
          </p:nvPicPr>
          <p:blipFill>
            <a:blip r:embed="rId14"/>
            <a:stretch>
              <a:fillRect/>
            </a:stretch>
          </p:blipFill>
          <p:spPr>
            <a:xfrm>
              <a:off x="5814" y="9399"/>
              <a:ext cx="2641" cy="406"/>
            </a:xfrm>
            <a:prstGeom prst="rect">
              <a:avLst/>
            </a:prstGeom>
          </p:spPr>
        </p:pic>
      </p:grpSp>
      <p:grpSp>
        <p:nvGrpSpPr>
          <p:cNvPr id="239" name="组合 238"/>
          <p:cNvGrpSpPr/>
          <p:nvPr/>
        </p:nvGrpSpPr>
        <p:grpSpPr>
          <a:xfrm>
            <a:off x="6166485" y="5946545"/>
            <a:ext cx="2013585" cy="410289"/>
            <a:chOff x="9095" y="9253"/>
            <a:chExt cx="3172" cy="646"/>
          </a:xfrm>
        </p:grpSpPr>
        <p:sp>
          <p:nvSpPr>
            <p:cNvPr id="232" name="矩形 231"/>
            <p:cNvSpPr/>
            <p:nvPr/>
          </p:nvSpPr>
          <p:spPr>
            <a:xfrm>
              <a:off x="9095" y="9253"/>
              <a:ext cx="3172" cy="646"/>
            </a:xfrm>
            <a:prstGeom prst="rect">
              <a:avLst/>
            </a:prstGeom>
            <a:solidFill>
              <a:schemeClr val="bg1"/>
            </a:solidFill>
            <a:ln>
              <a:solidFill>
                <a:srgbClr val="2B46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a:p>
          </p:txBody>
        </p:sp>
        <p:pic>
          <p:nvPicPr>
            <p:cNvPr id="236" name="图片 235"/>
            <p:cNvPicPr>
              <a:picLocks noChangeAspect="1"/>
            </p:cNvPicPr>
            <p:nvPr/>
          </p:nvPicPr>
          <p:blipFill>
            <a:blip r:embed="rId15"/>
            <a:stretch>
              <a:fillRect/>
            </a:stretch>
          </p:blipFill>
          <p:spPr>
            <a:xfrm>
              <a:off x="9793" y="9265"/>
              <a:ext cx="1776" cy="616"/>
            </a:xfrm>
            <a:prstGeom prst="rect">
              <a:avLst/>
            </a:prstGeom>
          </p:spPr>
        </p:pic>
      </p:grpSp>
      <p:grpSp>
        <p:nvGrpSpPr>
          <p:cNvPr id="238" name="组合 237"/>
          <p:cNvGrpSpPr/>
          <p:nvPr/>
        </p:nvGrpSpPr>
        <p:grpSpPr>
          <a:xfrm>
            <a:off x="8443595" y="5938520"/>
            <a:ext cx="2014220" cy="410210"/>
            <a:chOff x="13298" y="9240"/>
            <a:chExt cx="3172" cy="646"/>
          </a:xfrm>
        </p:grpSpPr>
        <p:sp>
          <p:nvSpPr>
            <p:cNvPr id="233" name="矩形 232"/>
            <p:cNvSpPr/>
            <p:nvPr/>
          </p:nvSpPr>
          <p:spPr>
            <a:xfrm>
              <a:off x="13298" y="9240"/>
              <a:ext cx="3172" cy="646"/>
            </a:xfrm>
            <a:prstGeom prst="rect">
              <a:avLst/>
            </a:prstGeom>
            <a:ln>
              <a:solidFill>
                <a:srgbClr val="2B46C2"/>
              </a:solidFill>
            </a:ln>
          </p:spPr>
          <p:style>
            <a:lnRef idx="2">
              <a:schemeClr val="accent5"/>
            </a:lnRef>
            <a:fillRef idx="1">
              <a:schemeClr val="lt1"/>
            </a:fillRef>
            <a:effectRef idx="0">
              <a:schemeClr val="accent5"/>
            </a:effectRef>
            <a:fontRef idx="minor">
              <a:schemeClr val="dk1"/>
            </a:fontRef>
          </p:style>
          <p:txBody>
            <a:bodyPr rtlCol="0" anchor="ctr"/>
            <a:p>
              <a:pPr algn="ctr"/>
              <a:endParaRPr kumimoji="1" lang="zh-CN" altLang="en-US"/>
            </a:p>
          </p:txBody>
        </p:sp>
        <p:pic>
          <p:nvPicPr>
            <p:cNvPr id="237" name="图片 236"/>
            <p:cNvPicPr>
              <a:picLocks noChangeAspect="1"/>
            </p:cNvPicPr>
            <p:nvPr/>
          </p:nvPicPr>
          <p:blipFill>
            <a:blip r:embed="rId16"/>
            <a:stretch>
              <a:fillRect/>
            </a:stretch>
          </p:blipFill>
          <p:spPr>
            <a:xfrm>
              <a:off x="13529" y="9448"/>
              <a:ext cx="2711" cy="243"/>
            </a:xfrm>
            <a:prstGeom prst="rect">
              <a:avLst/>
            </a:prstGeom>
          </p:spPr>
        </p:pic>
      </p:grpSp>
      <p:sp>
        <p:nvSpPr>
          <p:cNvPr id="4" name="平行四边形 3"/>
          <p:cNvSpPr/>
          <p:nvPr/>
        </p:nvSpPr>
        <p:spPr>
          <a:xfrm>
            <a:off x="-635" y="358140"/>
            <a:ext cx="121920" cy="438150"/>
          </a:xfrm>
          <a:prstGeom prst="parallelogram">
            <a:avLst>
              <a:gd name="adj" fmla="val 0"/>
            </a:avLst>
          </a:prstGeom>
          <a:solidFill>
            <a:srgbClr val="2B46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ustDataLst>
      <p:tags r:id="rId17"/>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9"/>
                                        </p:tgtEl>
                                        <p:attrNameLst>
                                          <p:attrName>style.visibility</p:attrName>
                                        </p:attrNameLst>
                                      </p:cBhvr>
                                      <p:to>
                                        <p:strVal val="visible"/>
                                      </p:to>
                                    </p:set>
                                    <p:animEffect transition="in" filter="fade">
                                      <p:cBhvr>
                                        <p:cTn id="7"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bldLvl="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p:cNvPicPr>
            <a:picLocks noChangeAspect="1"/>
          </p:cNvPicPr>
          <p:nvPr/>
        </p:nvPicPr>
        <p:blipFill>
          <a:blip r:embed="rId1"/>
          <a:stretch>
            <a:fillRect/>
          </a:stretch>
        </p:blipFill>
        <p:spPr>
          <a:xfrm>
            <a:off x="10160" y="0"/>
            <a:ext cx="12207875" cy="6858000"/>
          </a:xfrm>
          <a:prstGeom prst="rect">
            <a:avLst/>
          </a:prstGeom>
        </p:spPr>
      </p:pic>
      <p:grpSp>
        <p:nvGrpSpPr>
          <p:cNvPr id="26" name="组合 25"/>
          <p:cNvGrpSpPr/>
          <p:nvPr/>
        </p:nvGrpSpPr>
        <p:grpSpPr>
          <a:xfrm>
            <a:off x="-2105025" y="3175"/>
            <a:ext cx="16962120" cy="6858000"/>
            <a:chOff x="-3291" y="2"/>
            <a:chExt cx="26640" cy="10800"/>
          </a:xfrm>
        </p:grpSpPr>
        <p:sp>
          <p:nvSpPr>
            <p:cNvPr id="28" name="矩形 27"/>
            <p:cNvSpPr/>
            <p:nvPr/>
          </p:nvSpPr>
          <p:spPr>
            <a:xfrm>
              <a:off x="23" y="2"/>
              <a:ext cx="19201" cy="10799"/>
            </a:xfrm>
            <a:prstGeom prst="rect">
              <a:avLst/>
            </a:prstGeom>
            <a:gradFill>
              <a:gsLst>
                <a:gs pos="100000">
                  <a:srgbClr val="2942B4">
                    <a:alpha val="90000"/>
                  </a:srgbClr>
                </a:gs>
                <a:gs pos="0">
                  <a:srgbClr val="2B46C2">
                    <a:alpha val="100000"/>
                  </a:srgbClr>
                </a:gs>
              </a:gsLst>
              <a:lin ang="54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29" name="组合 28"/>
            <p:cNvGrpSpPr/>
            <p:nvPr/>
          </p:nvGrpSpPr>
          <p:grpSpPr>
            <a:xfrm>
              <a:off x="-3291" y="2"/>
              <a:ext cx="26640" cy="10800"/>
              <a:chOff x="-3291" y="2"/>
              <a:chExt cx="26640" cy="10800"/>
            </a:xfrm>
          </p:grpSpPr>
          <p:sp>
            <p:nvSpPr>
              <p:cNvPr id="30" name="平行四边形 29"/>
              <p:cNvSpPr/>
              <p:nvPr/>
            </p:nvSpPr>
            <p:spPr>
              <a:xfrm>
                <a:off x="12191" y="4"/>
                <a:ext cx="11159" cy="10798"/>
              </a:xfrm>
              <a:prstGeom prst="parallelogram">
                <a:avLst>
                  <a:gd name="adj" fmla="val 62648"/>
                </a:avLst>
              </a:prstGeom>
              <a:gradFill>
                <a:gsLst>
                  <a:gs pos="0">
                    <a:srgbClr val="2B46C2">
                      <a:alpha val="8000"/>
                    </a:srgbClr>
                  </a:gs>
                  <a:gs pos="100000">
                    <a:srgbClr val="FFFFFF">
                      <a:alpha val="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2" name="平行四边形 31"/>
              <p:cNvSpPr/>
              <p:nvPr/>
            </p:nvSpPr>
            <p:spPr>
              <a:xfrm>
                <a:off x="-3291" y="2"/>
                <a:ext cx="11901" cy="10798"/>
              </a:xfrm>
              <a:prstGeom prst="parallelogram">
                <a:avLst>
                  <a:gd name="adj" fmla="val 62648"/>
                </a:avLst>
              </a:prstGeom>
              <a:gradFill rotWithShape="1">
                <a:gsLst>
                  <a:gs pos="100000">
                    <a:srgbClr val="FFFFFF">
                      <a:alpha val="0"/>
                    </a:srgbClr>
                  </a:gs>
                  <a:gs pos="30000">
                    <a:srgbClr val="2B46C2">
                      <a:alpha val="9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sp>
        <p:nvSpPr>
          <p:cNvPr id="92" name="任意多边形 91"/>
          <p:cNvSpPr/>
          <p:nvPr/>
        </p:nvSpPr>
        <p:spPr>
          <a:xfrm>
            <a:off x="580390" y="797878"/>
            <a:ext cx="2654935" cy="695325"/>
          </a:xfrm>
          <a:custGeom>
            <a:avLst/>
            <a:gdLst>
              <a:gd name="connsiteX0" fmla="*/ 0 w 4181"/>
              <a:gd name="connsiteY0" fmla="*/ 0 h 1528"/>
              <a:gd name="connsiteX1" fmla="*/ 4181 w 4181"/>
              <a:gd name="connsiteY1" fmla="*/ 0 h 1528"/>
              <a:gd name="connsiteX2" fmla="*/ 4181 w 4181"/>
              <a:gd name="connsiteY2" fmla="*/ 1528 h 1528"/>
              <a:gd name="connsiteX3" fmla="*/ 491 w 4181"/>
              <a:gd name="connsiteY3" fmla="*/ 1509 h 1528"/>
              <a:gd name="connsiteX4" fmla="*/ 0 w 4181"/>
              <a:gd name="connsiteY4" fmla="*/ 0 h 15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81" h="1528">
                <a:moveTo>
                  <a:pt x="0" y="0"/>
                </a:moveTo>
                <a:lnTo>
                  <a:pt x="4181" y="0"/>
                </a:lnTo>
                <a:lnTo>
                  <a:pt x="4181" y="1528"/>
                </a:lnTo>
                <a:lnTo>
                  <a:pt x="491" y="1509"/>
                </a:lnTo>
                <a:lnTo>
                  <a:pt x="0" y="0"/>
                </a:ln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9" name="文本框 88"/>
          <p:cNvSpPr txBox="1"/>
          <p:nvPr/>
        </p:nvSpPr>
        <p:spPr>
          <a:xfrm>
            <a:off x="3275965" y="6306820"/>
            <a:ext cx="564515" cy="368300"/>
          </a:xfrm>
          <a:prstGeom prst="rect">
            <a:avLst/>
          </a:prstGeom>
          <a:noFill/>
        </p:spPr>
        <p:txBody>
          <a:bodyPr wrap="square" rtlCol="0">
            <a:spAutoFit/>
          </a:bodyPr>
          <a:p>
            <a:r>
              <a:rPr lang="en-US" altLang="zh-CN">
                <a:solidFill>
                  <a:schemeClr val="bg1"/>
                </a:solidFill>
              </a:rPr>
              <a:t>...</a:t>
            </a:r>
            <a:endParaRPr lang="en-US" altLang="zh-CN">
              <a:solidFill>
                <a:schemeClr val="bg1"/>
              </a:solidFill>
            </a:endParaRPr>
          </a:p>
        </p:txBody>
      </p:sp>
      <p:sp>
        <p:nvSpPr>
          <p:cNvPr id="90" name="文本框 89"/>
          <p:cNvSpPr txBox="1"/>
          <p:nvPr/>
        </p:nvSpPr>
        <p:spPr>
          <a:xfrm>
            <a:off x="8450580" y="6306820"/>
            <a:ext cx="564515" cy="368300"/>
          </a:xfrm>
          <a:prstGeom prst="rect">
            <a:avLst/>
          </a:prstGeom>
          <a:noFill/>
        </p:spPr>
        <p:txBody>
          <a:bodyPr wrap="square" rtlCol="0">
            <a:spAutoFit/>
          </a:bodyPr>
          <a:p>
            <a:r>
              <a:rPr lang="en-US" altLang="zh-CN">
                <a:solidFill>
                  <a:schemeClr val="bg1"/>
                </a:solidFill>
              </a:rPr>
              <a:t>...</a:t>
            </a:r>
            <a:endParaRPr lang="en-US" altLang="zh-CN">
              <a:solidFill>
                <a:schemeClr val="bg1"/>
              </a:solidFill>
            </a:endParaRPr>
          </a:p>
        </p:txBody>
      </p:sp>
      <p:grpSp>
        <p:nvGrpSpPr>
          <p:cNvPr id="17" name="组合 16"/>
          <p:cNvGrpSpPr/>
          <p:nvPr/>
        </p:nvGrpSpPr>
        <p:grpSpPr>
          <a:xfrm>
            <a:off x="377190" y="752475"/>
            <a:ext cx="3636645" cy="5377815"/>
            <a:chOff x="594" y="1185"/>
            <a:chExt cx="5727" cy="8469"/>
          </a:xfrm>
        </p:grpSpPr>
        <p:sp>
          <p:nvSpPr>
            <p:cNvPr id="85" name="矩形 84"/>
            <p:cNvSpPr/>
            <p:nvPr/>
          </p:nvSpPr>
          <p:spPr>
            <a:xfrm>
              <a:off x="594" y="1185"/>
              <a:ext cx="4425" cy="1161"/>
            </a:xfrm>
            <a:prstGeom prst="rect">
              <a:avLst/>
            </a:prstGeom>
          </p:spPr>
          <p:txBody>
            <a:bodyPr wrap="square">
              <a:spAutoFit/>
            </a:bodyPr>
            <a:p>
              <a:pPr algn="r">
                <a:lnSpc>
                  <a:spcPct val="150000"/>
                </a:lnSpc>
              </a:pPr>
              <a:r>
                <a:rPr lang="zh-CN" altLang="en-US" sz="1200" dirty="0">
                  <a:solidFill>
                    <a:schemeClr val="bg1"/>
                  </a:solidFill>
                  <a:latin typeface="微软雅黑" panose="020B0503020204020204" charset="-122"/>
                  <a:ea typeface="微软雅黑" panose="020B0503020204020204" charset="-122"/>
                </a:rPr>
                <a:t>海峡链创始发起与</a:t>
              </a:r>
              <a:endParaRPr lang="zh-CN" altLang="en-US" sz="1200" dirty="0">
                <a:solidFill>
                  <a:schemeClr val="bg1"/>
                </a:solidFill>
                <a:latin typeface="微软雅黑" panose="020B0503020204020204" charset="-122"/>
                <a:ea typeface="微软雅黑" panose="020B0503020204020204" charset="-122"/>
              </a:endParaRPr>
            </a:p>
            <a:p>
              <a:pPr algn="r">
                <a:lnSpc>
                  <a:spcPct val="150000"/>
                </a:lnSpc>
              </a:pPr>
              <a:r>
                <a:rPr lang="zh-CN" altLang="en-US" sz="1600" b="1" dirty="0">
                  <a:solidFill>
                    <a:schemeClr val="bg1"/>
                  </a:solidFill>
                  <a:latin typeface="微软雅黑" panose="020B0503020204020204" charset="-122"/>
                  <a:ea typeface="微软雅黑" panose="020B0503020204020204" charset="-122"/>
                </a:rPr>
                <a:t>建设单位</a:t>
              </a:r>
              <a:endParaRPr lang="zh-CN" altLang="en-US" sz="1600" b="1" dirty="0">
                <a:solidFill>
                  <a:schemeClr val="bg1"/>
                </a:solidFill>
                <a:latin typeface="微软雅黑" panose="020B0503020204020204" charset="-122"/>
                <a:ea typeface="微软雅黑" panose="020B0503020204020204" charset="-122"/>
              </a:endParaRPr>
            </a:p>
          </p:txBody>
        </p:sp>
        <p:grpSp>
          <p:nvGrpSpPr>
            <p:cNvPr id="9" name="组合 8"/>
            <p:cNvGrpSpPr/>
            <p:nvPr/>
          </p:nvGrpSpPr>
          <p:grpSpPr>
            <a:xfrm>
              <a:off x="888" y="3046"/>
              <a:ext cx="4472" cy="1094"/>
              <a:chOff x="888" y="3073"/>
              <a:chExt cx="4472" cy="1094"/>
            </a:xfrm>
          </p:grpSpPr>
          <p:sp>
            <p:nvSpPr>
              <p:cNvPr id="77" name="矩形 76"/>
              <p:cNvSpPr/>
              <p:nvPr/>
            </p:nvSpPr>
            <p:spPr>
              <a:xfrm>
                <a:off x="888" y="3140"/>
                <a:ext cx="4425" cy="959"/>
              </a:xfrm>
              <a:prstGeom prst="rect">
                <a:avLst/>
              </a:prstGeom>
            </p:spPr>
            <p:txBody>
              <a:bodyPr wrap="square">
                <a:spAutoFit/>
              </a:bodyPr>
              <a:p>
                <a:pPr algn="r"/>
                <a:r>
                  <a:rPr lang="zh-CN" altLang="en-US" sz="1200" dirty="0">
                    <a:solidFill>
                      <a:schemeClr val="bg1"/>
                    </a:solidFill>
                    <a:latin typeface="微软雅黑" panose="020B0503020204020204" charset="-122"/>
                    <a:ea typeface="微软雅黑" panose="020B0503020204020204" charset="-122"/>
                  </a:rPr>
                  <a:t>数字福建区块链应用服务技术平台</a:t>
                </a:r>
                <a:endParaRPr lang="zh-CN" altLang="en-US" sz="1200" dirty="0">
                  <a:solidFill>
                    <a:schemeClr val="bg1"/>
                  </a:solidFill>
                  <a:latin typeface="微软雅黑" panose="020B0503020204020204" charset="-122"/>
                  <a:ea typeface="微软雅黑" panose="020B0503020204020204" charset="-122"/>
                </a:endParaRPr>
              </a:p>
              <a:p>
                <a:pPr algn="r">
                  <a:lnSpc>
                    <a:spcPct val="150000"/>
                  </a:lnSpc>
                </a:pPr>
                <a:r>
                  <a:rPr lang="zh-CN" altLang="en-US" sz="1600" b="1" dirty="0">
                    <a:solidFill>
                      <a:schemeClr val="bg1"/>
                    </a:solidFill>
                    <a:latin typeface="微软雅黑" panose="020B0503020204020204" charset="-122"/>
                    <a:ea typeface="微软雅黑" panose="020B0503020204020204" charset="-122"/>
                  </a:rPr>
                  <a:t>支撑单位</a:t>
                </a:r>
                <a:endParaRPr lang="zh-CN" altLang="en-US" sz="1600" b="1" dirty="0">
                  <a:solidFill>
                    <a:schemeClr val="bg1"/>
                  </a:solidFill>
                  <a:latin typeface="微软雅黑" panose="020B0503020204020204" charset="-122"/>
                  <a:ea typeface="微软雅黑" panose="020B0503020204020204" charset="-122"/>
                </a:endParaRPr>
              </a:p>
            </p:txBody>
          </p:sp>
          <p:sp>
            <p:nvSpPr>
              <p:cNvPr id="98" name="任意多边形 97"/>
              <p:cNvSpPr/>
              <p:nvPr/>
            </p:nvSpPr>
            <p:spPr>
              <a:xfrm>
                <a:off x="1180" y="3073"/>
                <a:ext cx="4181" cy="1095"/>
              </a:xfrm>
              <a:custGeom>
                <a:avLst/>
                <a:gdLst>
                  <a:gd name="connsiteX0" fmla="*/ 0 w 4181"/>
                  <a:gd name="connsiteY0" fmla="*/ 0 h 1528"/>
                  <a:gd name="connsiteX1" fmla="*/ 4181 w 4181"/>
                  <a:gd name="connsiteY1" fmla="*/ 0 h 1528"/>
                  <a:gd name="connsiteX2" fmla="*/ 4181 w 4181"/>
                  <a:gd name="connsiteY2" fmla="*/ 1528 h 1528"/>
                  <a:gd name="connsiteX3" fmla="*/ 491 w 4181"/>
                  <a:gd name="connsiteY3" fmla="*/ 1509 h 1528"/>
                  <a:gd name="connsiteX4" fmla="*/ 0 w 4181"/>
                  <a:gd name="connsiteY4" fmla="*/ 0 h 15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81" h="1528">
                    <a:moveTo>
                      <a:pt x="0" y="0"/>
                    </a:moveTo>
                    <a:lnTo>
                      <a:pt x="4181" y="0"/>
                    </a:lnTo>
                    <a:lnTo>
                      <a:pt x="4181" y="1528"/>
                    </a:lnTo>
                    <a:lnTo>
                      <a:pt x="491" y="1509"/>
                    </a:lnTo>
                    <a:lnTo>
                      <a:pt x="0" y="0"/>
                    </a:ln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7" name="组合 6"/>
            <p:cNvGrpSpPr/>
            <p:nvPr/>
          </p:nvGrpSpPr>
          <p:grpSpPr>
            <a:xfrm>
              <a:off x="1289" y="4840"/>
              <a:ext cx="4480" cy="1094"/>
              <a:chOff x="1289" y="4905"/>
              <a:chExt cx="4480" cy="1094"/>
            </a:xfrm>
          </p:grpSpPr>
          <p:sp>
            <p:nvSpPr>
              <p:cNvPr id="78" name="矩形 77"/>
              <p:cNvSpPr/>
              <p:nvPr/>
            </p:nvSpPr>
            <p:spPr>
              <a:xfrm>
                <a:off x="1289" y="4964"/>
                <a:ext cx="4425" cy="959"/>
              </a:xfrm>
              <a:prstGeom prst="rect">
                <a:avLst/>
              </a:prstGeom>
            </p:spPr>
            <p:txBody>
              <a:bodyPr wrap="square">
                <a:spAutoFit/>
              </a:bodyPr>
              <a:p>
                <a:pPr algn="r"/>
                <a:r>
                  <a:rPr lang="en-GB" altLang="zh-CN" sz="1200" dirty="0">
                    <a:solidFill>
                      <a:schemeClr val="bg1"/>
                    </a:solidFill>
                    <a:latin typeface="微软雅黑" panose="020B0503020204020204" charset="-122"/>
                    <a:ea typeface="微软雅黑" panose="020B0503020204020204" charset="-122"/>
                    <a:cs typeface="微软雅黑" panose="020B0503020204020204" charset="-122"/>
                  </a:rPr>
                  <a:t>BSN</a:t>
                </a:r>
                <a:r>
                  <a:rPr lang="zh-CN" altLang="en-US" sz="1200" dirty="0">
                    <a:solidFill>
                      <a:schemeClr val="bg1"/>
                    </a:solidFill>
                    <a:latin typeface="微软雅黑" panose="020B0503020204020204" charset="-122"/>
                    <a:ea typeface="微软雅黑" panose="020B0503020204020204" charset="-122"/>
                    <a:cs typeface="微软雅黑" panose="020B0503020204020204" charset="-122"/>
                  </a:rPr>
                  <a:t>福建省区块链主干网</a:t>
                </a:r>
                <a:endParaRPr lang="zh-CN" altLang="en-US" sz="1200" dirty="0">
                  <a:solidFill>
                    <a:schemeClr val="bg1"/>
                  </a:solidFill>
                  <a:latin typeface="微软雅黑" panose="020B0503020204020204" charset="-122"/>
                  <a:ea typeface="微软雅黑" panose="020B0503020204020204" charset="-122"/>
                  <a:cs typeface="微软雅黑" panose="020B0503020204020204" charset="-122"/>
                </a:endParaRPr>
              </a:p>
              <a:p>
                <a:pPr algn="r">
                  <a:lnSpc>
                    <a:spcPct val="150000"/>
                  </a:lnSpc>
                </a:pPr>
                <a:r>
                  <a:rPr lang="zh-CN" altLang="en-US" sz="1600" b="1" dirty="0">
                    <a:solidFill>
                      <a:schemeClr val="bg1"/>
                    </a:solidFill>
                    <a:latin typeface="微软雅黑" panose="020B0503020204020204" charset="-122"/>
                    <a:ea typeface="微软雅黑" panose="020B0503020204020204" charset="-122"/>
                    <a:cs typeface="微软雅黑" panose="020B0503020204020204" charset="-122"/>
                  </a:rPr>
                  <a:t>唯一运营商</a:t>
                </a:r>
                <a:endParaRPr lang="zh-CN" altLang="en-US" sz="1600" b="1" dirty="0">
                  <a:solidFill>
                    <a:schemeClr val="bg1"/>
                  </a:solidFill>
                  <a:latin typeface="微软雅黑" panose="020B0503020204020204" charset="-122"/>
                  <a:ea typeface="微软雅黑" panose="020B0503020204020204" charset="-122"/>
                  <a:cs typeface="微软雅黑" panose="020B0503020204020204" charset="-122"/>
                </a:endParaRPr>
              </a:p>
            </p:txBody>
          </p:sp>
          <p:sp>
            <p:nvSpPr>
              <p:cNvPr id="99" name="任意多边形 98"/>
              <p:cNvSpPr/>
              <p:nvPr/>
            </p:nvSpPr>
            <p:spPr>
              <a:xfrm>
                <a:off x="1589" y="4905"/>
                <a:ext cx="4181" cy="1095"/>
              </a:xfrm>
              <a:custGeom>
                <a:avLst/>
                <a:gdLst>
                  <a:gd name="connsiteX0" fmla="*/ 0 w 4181"/>
                  <a:gd name="connsiteY0" fmla="*/ 0 h 1528"/>
                  <a:gd name="connsiteX1" fmla="*/ 4181 w 4181"/>
                  <a:gd name="connsiteY1" fmla="*/ 0 h 1528"/>
                  <a:gd name="connsiteX2" fmla="*/ 4181 w 4181"/>
                  <a:gd name="connsiteY2" fmla="*/ 1528 h 1528"/>
                  <a:gd name="connsiteX3" fmla="*/ 491 w 4181"/>
                  <a:gd name="connsiteY3" fmla="*/ 1509 h 1528"/>
                  <a:gd name="connsiteX4" fmla="*/ 0 w 4181"/>
                  <a:gd name="connsiteY4" fmla="*/ 0 h 15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81" h="1528">
                    <a:moveTo>
                      <a:pt x="0" y="0"/>
                    </a:moveTo>
                    <a:lnTo>
                      <a:pt x="4181" y="0"/>
                    </a:lnTo>
                    <a:lnTo>
                      <a:pt x="4181" y="1528"/>
                    </a:lnTo>
                    <a:lnTo>
                      <a:pt x="491" y="1509"/>
                    </a:lnTo>
                    <a:lnTo>
                      <a:pt x="0" y="0"/>
                    </a:ln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5" name="组合 4"/>
            <p:cNvGrpSpPr/>
            <p:nvPr/>
          </p:nvGrpSpPr>
          <p:grpSpPr>
            <a:xfrm>
              <a:off x="1498" y="6634"/>
              <a:ext cx="4471" cy="1160"/>
              <a:chOff x="1498" y="6737"/>
              <a:chExt cx="4471" cy="1160"/>
            </a:xfrm>
          </p:grpSpPr>
          <p:sp>
            <p:nvSpPr>
              <p:cNvPr id="86" name="矩形 85"/>
              <p:cNvSpPr/>
              <p:nvPr/>
            </p:nvSpPr>
            <p:spPr>
              <a:xfrm>
                <a:off x="1498" y="6737"/>
                <a:ext cx="4425" cy="1161"/>
              </a:xfrm>
              <a:prstGeom prst="rect">
                <a:avLst/>
              </a:prstGeom>
            </p:spPr>
            <p:txBody>
              <a:bodyPr wrap="square">
                <a:spAutoFit/>
              </a:bodyPr>
              <a:p>
                <a:pPr algn="r">
                  <a:lnSpc>
                    <a:spcPct val="150000"/>
                  </a:lnSpc>
                </a:pPr>
                <a:r>
                  <a:rPr lang="zh-CN" sz="1200" dirty="0">
                    <a:solidFill>
                      <a:schemeClr val="bg1"/>
                    </a:solidFill>
                    <a:latin typeface="微软雅黑" panose="020B0503020204020204" charset="-122"/>
                    <a:ea typeface="微软雅黑" panose="020B0503020204020204" charset="-122"/>
                  </a:rPr>
                  <a:t>福建首个区块链团体标准</a:t>
                </a:r>
                <a:endParaRPr lang="zh-CN" sz="1200" dirty="0">
                  <a:solidFill>
                    <a:schemeClr val="bg1"/>
                  </a:solidFill>
                  <a:latin typeface="微软雅黑" panose="020B0503020204020204" charset="-122"/>
                  <a:ea typeface="微软雅黑" panose="020B0503020204020204" charset="-122"/>
                </a:endParaRPr>
              </a:p>
              <a:p>
                <a:pPr algn="r">
                  <a:lnSpc>
                    <a:spcPct val="150000"/>
                  </a:lnSpc>
                </a:pPr>
                <a:r>
                  <a:rPr lang="zh-CN" altLang="en-US" sz="1600" b="1" dirty="0">
                    <a:solidFill>
                      <a:schemeClr val="bg1"/>
                    </a:solidFill>
                    <a:latin typeface="微软雅黑" panose="020B0503020204020204" charset="-122"/>
                    <a:ea typeface="微软雅黑" panose="020B0503020204020204" charset="-122"/>
                  </a:rPr>
                  <a:t>第一编制单位</a:t>
                </a:r>
                <a:endParaRPr lang="zh-CN" altLang="en-US" sz="1600" b="1" dirty="0">
                  <a:solidFill>
                    <a:schemeClr val="bg1"/>
                  </a:solidFill>
                  <a:latin typeface="微软雅黑" panose="020B0503020204020204" charset="-122"/>
                  <a:ea typeface="微软雅黑" panose="020B0503020204020204" charset="-122"/>
                </a:endParaRPr>
              </a:p>
            </p:txBody>
          </p:sp>
          <p:sp>
            <p:nvSpPr>
              <p:cNvPr id="100" name="任意多边形 99"/>
              <p:cNvSpPr/>
              <p:nvPr/>
            </p:nvSpPr>
            <p:spPr>
              <a:xfrm>
                <a:off x="1789" y="6784"/>
                <a:ext cx="4181" cy="1095"/>
              </a:xfrm>
              <a:custGeom>
                <a:avLst/>
                <a:gdLst>
                  <a:gd name="connsiteX0" fmla="*/ 0 w 4181"/>
                  <a:gd name="connsiteY0" fmla="*/ 0 h 1528"/>
                  <a:gd name="connsiteX1" fmla="*/ 4181 w 4181"/>
                  <a:gd name="connsiteY1" fmla="*/ 0 h 1528"/>
                  <a:gd name="connsiteX2" fmla="*/ 4181 w 4181"/>
                  <a:gd name="connsiteY2" fmla="*/ 1528 h 1528"/>
                  <a:gd name="connsiteX3" fmla="*/ 491 w 4181"/>
                  <a:gd name="connsiteY3" fmla="*/ 1509 h 1528"/>
                  <a:gd name="connsiteX4" fmla="*/ 0 w 4181"/>
                  <a:gd name="connsiteY4" fmla="*/ 0 h 15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81" h="1528">
                    <a:moveTo>
                      <a:pt x="0" y="0"/>
                    </a:moveTo>
                    <a:lnTo>
                      <a:pt x="4181" y="0"/>
                    </a:lnTo>
                    <a:lnTo>
                      <a:pt x="4181" y="1528"/>
                    </a:lnTo>
                    <a:lnTo>
                      <a:pt x="491" y="1509"/>
                    </a:lnTo>
                    <a:lnTo>
                      <a:pt x="0" y="0"/>
                    </a:ln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4" name="组合 3"/>
            <p:cNvGrpSpPr/>
            <p:nvPr/>
          </p:nvGrpSpPr>
          <p:grpSpPr>
            <a:xfrm>
              <a:off x="1897" y="8494"/>
              <a:ext cx="4424" cy="1160"/>
              <a:chOff x="1897" y="8741"/>
              <a:chExt cx="4424" cy="1160"/>
            </a:xfrm>
          </p:grpSpPr>
          <p:sp>
            <p:nvSpPr>
              <p:cNvPr id="87" name="矩形 86"/>
              <p:cNvSpPr/>
              <p:nvPr/>
            </p:nvSpPr>
            <p:spPr>
              <a:xfrm>
                <a:off x="1897" y="8741"/>
                <a:ext cx="4425" cy="1161"/>
              </a:xfrm>
              <a:prstGeom prst="rect">
                <a:avLst/>
              </a:prstGeom>
            </p:spPr>
            <p:txBody>
              <a:bodyPr wrap="square">
                <a:spAutoFit/>
              </a:bodyPr>
              <a:p>
                <a:pPr algn="r">
                  <a:lnSpc>
                    <a:spcPct val="150000"/>
                  </a:lnSpc>
                </a:pPr>
                <a:r>
                  <a:rPr lang="zh-CN" sz="1200" dirty="0">
                    <a:solidFill>
                      <a:schemeClr val="bg1"/>
                    </a:solidFill>
                    <a:latin typeface="微软雅黑" panose="020B0503020204020204" charset="-122"/>
                    <a:ea typeface="微软雅黑" panose="020B0503020204020204" charset="-122"/>
                  </a:rPr>
                  <a:t>全国首个城市元宇宙（武夷山）</a:t>
                </a:r>
                <a:endParaRPr lang="zh-CN" sz="1200" dirty="0">
                  <a:solidFill>
                    <a:schemeClr val="bg1"/>
                  </a:solidFill>
                  <a:latin typeface="微软雅黑" panose="020B0503020204020204" charset="-122"/>
                  <a:ea typeface="微软雅黑" panose="020B0503020204020204" charset="-122"/>
                </a:endParaRPr>
              </a:p>
              <a:p>
                <a:pPr algn="r">
                  <a:lnSpc>
                    <a:spcPct val="150000"/>
                  </a:lnSpc>
                </a:pPr>
                <a:r>
                  <a:rPr lang="zh-CN" altLang="en-US" sz="1600" b="1" dirty="0">
                    <a:solidFill>
                      <a:schemeClr val="bg1"/>
                    </a:solidFill>
                    <a:latin typeface="微软雅黑" panose="020B0503020204020204" charset="-122"/>
                    <a:ea typeface="微软雅黑" panose="020B0503020204020204" charset="-122"/>
                  </a:rPr>
                  <a:t>设计建设方</a:t>
                </a:r>
                <a:endParaRPr lang="zh-CN" altLang="en-US" sz="1600" b="1" dirty="0">
                  <a:solidFill>
                    <a:schemeClr val="bg1"/>
                  </a:solidFill>
                  <a:latin typeface="微软雅黑" panose="020B0503020204020204" charset="-122"/>
                  <a:ea typeface="微软雅黑" panose="020B0503020204020204" charset="-122"/>
                </a:endParaRPr>
              </a:p>
            </p:txBody>
          </p:sp>
          <p:sp>
            <p:nvSpPr>
              <p:cNvPr id="101" name="任意多边形 100"/>
              <p:cNvSpPr/>
              <p:nvPr/>
            </p:nvSpPr>
            <p:spPr>
              <a:xfrm>
                <a:off x="2101" y="8774"/>
                <a:ext cx="4181" cy="1095"/>
              </a:xfrm>
              <a:custGeom>
                <a:avLst/>
                <a:gdLst>
                  <a:gd name="connsiteX0" fmla="*/ 0 w 4181"/>
                  <a:gd name="connsiteY0" fmla="*/ 0 h 1528"/>
                  <a:gd name="connsiteX1" fmla="*/ 4181 w 4181"/>
                  <a:gd name="connsiteY1" fmla="*/ 0 h 1528"/>
                  <a:gd name="connsiteX2" fmla="*/ 4181 w 4181"/>
                  <a:gd name="connsiteY2" fmla="*/ 1528 h 1528"/>
                  <a:gd name="connsiteX3" fmla="*/ 491 w 4181"/>
                  <a:gd name="connsiteY3" fmla="*/ 1509 h 1528"/>
                  <a:gd name="connsiteX4" fmla="*/ 0 w 4181"/>
                  <a:gd name="connsiteY4" fmla="*/ 0 h 15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81" h="1528">
                    <a:moveTo>
                      <a:pt x="0" y="0"/>
                    </a:moveTo>
                    <a:lnTo>
                      <a:pt x="4181" y="0"/>
                    </a:lnTo>
                    <a:lnTo>
                      <a:pt x="4181" y="1528"/>
                    </a:lnTo>
                    <a:lnTo>
                      <a:pt x="491" y="1509"/>
                    </a:lnTo>
                    <a:lnTo>
                      <a:pt x="0" y="0"/>
                    </a:ln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grpSp>
        <p:nvGrpSpPr>
          <p:cNvPr id="16" name="组合 15"/>
          <p:cNvGrpSpPr/>
          <p:nvPr/>
        </p:nvGrpSpPr>
        <p:grpSpPr>
          <a:xfrm>
            <a:off x="8298815" y="803275"/>
            <a:ext cx="3489960" cy="5327650"/>
            <a:chOff x="13068" y="1265"/>
            <a:chExt cx="5496" cy="8390"/>
          </a:xfrm>
        </p:grpSpPr>
        <p:grpSp>
          <p:nvGrpSpPr>
            <p:cNvPr id="11" name="组合 10"/>
            <p:cNvGrpSpPr/>
            <p:nvPr/>
          </p:nvGrpSpPr>
          <p:grpSpPr>
            <a:xfrm>
              <a:off x="14140" y="1265"/>
              <a:ext cx="4424" cy="1094"/>
              <a:chOff x="14124" y="1265"/>
              <a:chExt cx="4424" cy="1094"/>
            </a:xfrm>
          </p:grpSpPr>
          <p:sp>
            <p:nvSpPr>
              <p:cNvPr id="79" name="矩形 78"/>
              <p:cNvSpPr/>
              <p:nvPr/>
            </p:nvSpPr>
            <p:spPr>
              <a:xfrm>
                <a:off x="14124" y="1320"/>
                <a:ext cx="4425" cy="959"/>
              </a:xfrm>
              <a:prstGeom prst="rect">
                <a:avLst/>
              </a:prstGeom>
            </p:spPr>
            <p:txBody>
              <a:bodyPr wrap="square">
                <a:spAutoFit/>
              </a:bodyPr>
              <a:p>
                <a:pPr algn="l"/>
                <a:r>
                  <a:rPr lang="zh-CN" altLang="en-US" sz="1200" dirty="0">
                    <a:solidFill>
                      <a:schemeClr val="bg1"/>
                    </a:solidFill>
                    <a:latin typeface="微软雅黑" panose="020B0503020204020204" charset="-122"/>
                    <a:ea typeface="微软雅黑" panose="020B0503020204020204" charset="-122"/>
                  </a:rPr>
                  <a:t>福建省区块链协会</a:t>
                </a:r>
                <a:endParaRPr lang="zh-CN" altLang="en-US" sz="1200" dirty="0">
                  <a:solidFill>
                    <a:schemeClr val="bg1"/>
                  </a:solidFill>
                  <a:latin typeface="微软雅黑" panose="020B0503020204020204" charset="-122"/>
                  <a:ea typeface="微软雅黑" panose="020B0503020204020204" charset="-122"/>
                </a:endParaRPr>
              </a:p>
              <a:p>
                <a:pPr algn="l">
                  <a:lnSpc>
                    <a:spcPct val="150000"/>
                  </a:lnSpc>
                </a:pPr>
                <a:r>
                  <a:rPr lang="zh-CN" altLang="en-US" sz="1600" b="1" dirty="0">
                    <a:solidFill>
                      <a:schemeClr val="bg1"/>
                    </a:solidFill>
                    <a:latin typeface="微软雅黑" panose="020B0503020204020204" charset="-122"/>
                    <a:ea typeface="微软雅黑" panose="020B0503020204020204" charset="-122"/>
                  </a:rPr>
                  <a:t>会长单位</a:t>
                </a:r>
                <a:endParaRPr lang="zh-CN" altLang="en-US" sz="1600" b="1" dirty="0">
                  <a:solidFill>
                    <a:schemeClr val="bg1"/>
                  </a:solidFill>
                  <a:latin typeface="微软雅黑" panose="020B0503020204020204" charset="-122"/>
                  <a:ea typeface="微软雅黑" panose="020B0503020204020204" charset="-122"/>
                </a:endParaRPr>
              </a:p>
            </p:txBody>
          </p:sp>
          <p:sp>
            <p:nvSpPr>
              <p:cNvPr id="103" name="任意多边形 102"/>
              <p:cNvSpPr/>
              <p:nvPr/>
            </p:nvSpPr>
            <p:spPr>
              <a:xfrm flipH="1">
                <a:off x="14124" y="1265"/>
                <a:ext cx="4181" cy="1095"/>
              </a:xfrm>
              <a:custGeom>
                <a:avLst/>
                <a:gdLst>
                  <a:gd name="connsiteX0" fmla="*/ 0 w 4181"/>
                  <a:gd name="connsiteY0" fmla="*/ 0 h 1528"/>
                  <a:gd name="connsiteX1" fmla="*/ 4181 w 4181"/>
                  <a:gd name="connsiteY1" fmla="*/ 0 h 1528"/>
                  <a:gd name="connsiteX2" fmla="*/ 4181 w 4181"/>
                  <a:gd name="connsiteY2" fmla="*/ 1528 h 1528"/>
                  <a:gd name="connsiteX3" fmla="*/ 491 w 4181"/>
                  <a:gd name="connsiteY3" fmla="*/ 1509 h 1528"/>
                  <a:gd name="connsiteX4" fmla="*/ 0 w 4181"/>
                  <a:gd name="connsiteY4" fmla="*/ 0 h 15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81" h="1528">
                    <a:moveTo>
                      <a:pt x="0" y="0"/>
                    </a:moveTo>
                    <a:lnTo>
                      <a:pt x="4181" y="0"/>
                    </a:lnTo>
                    <a:lnTo>
                      <a:pt x="4181" y="1528"/>
                    </a:lnTo>
                    <a:lnTo>
                      <a:pt x="491" y="1509"/>
                    </a:lnTo>
                    <a:lnTo>
                      <a:pt x="0" y="0"/>
                    </a:ln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10" name="组合 9"/>
            <p:cNvGrpSpPr/>
            <p:nvPr/>
          </p:nvGrpSpPr>
          <p:grpSpPr>
            <a:xfrm>
              <a:off x="13749" y="3089"/>
              <a:ext cx="4424" cy="1094"/>
              <a:chOff x="13733" y="3083"/>
              <a:chExt cx="4424" cy="1094"/>
            </a:xfrm>
          </p:grpSpPr>
          <p:sp>
            <p:nvSpPr>
              <p:cNvPr id="80" name="矩形 79"/>
              <p:cNvSpPr/>
              <p:nvPr/>
            </p:nvSpPr>
            <p:spPr>
              <a:xfrm>
                <a:off x="13733" y="3165"/>
                <a:ext cx="4425" cy="959"/>
              </a:xfrm>
              <a:prstGeom prst="rect">
                <a:avLst/>
              </a:prstGeom>
            </p:spPr>
            <p:txBody>
              <a:bodyPr wrap="square">
                <a:spAutoFit/>
              </a:bodyPr>
              <a:p>
                <a:pPr algn="l"/>
                <a:r>
                  <a:rPr lang="zh-CN" altLang="en-US" sz="1200" dirty="0">
                    <a:solidFill>
                      <a:schemeClr val="bg1"/>
                    </a:solidFill>
                    <a:latin typeface="微软雅黑" panose="020B0503020204020204" charset="-122"/>
                    <a:ea typeface="微软雅黑" panose="020B0503020204020204" charset="-122"/>
                  </a:rPr>
                  <a:t>工业和信息化部人才交流中心</a:t>
                </a:r>
                <a:endParaRPr lang="zh-CN" altLang="en-US" sz="1200" dirty="0">
                  <a:solidFill>
                    <a:schemeClr val="bg1"/>
                  </a:solidFill>
                  <a:latin typeface="微软雅黑" panose="020B0503020204020204" charset="-122"/>
                  <a:ea typeface="微软雅黑" panose="020B0503020204020204" charset="-122"/>
                </a:endParaRPr>
              </a:p>
              <a:p>
                <a:pPr algn="l">
                  <a:lnSpc>
                    <a:spcPct val="150000"/>
                  </a:lnSpc>
                </a:pPr>
                <a:r>
                  <a:rPr lang="zh-CN" altLang="en-US" sz="1600" b="1" dirty="0">
                    <a:solidFill>
                      <a:schemeClr val="bg1"/>
                    </a:solidFill>
                    <a:latin typeface="微软雅黑" panose="020B0503020204020204" charset="-122"/>
                    <a:ea typeface="微软雅黑" panose="020B0503020204020204" charset="-122"/>
                  </a:rPr>
                  <a:t>区块链人才能力提升机构</a:t>
                </a:r>
                <a:endParaRPr lang="zh-CN" altLang="en-US" sz="1600" b="1" dirty="0">
                  <a:solidFill>
                    <a:schemeClr val="bg1"/>
                  </a:solidFill>
                  <a:latin typeface="微软雅黑" panose="020B0503020204020204" charset="-122"/>
                  <a:ea typeface="微软雅黑" panose="020B0503020204020204" charset="-122"/>
                </a:endParaRPr>
              </a:p>
            </p:txBody>
          </p:sp>
          <p:sp>
            <p:nvSpPr>
              <p:cNvPr id="104" name="任意多边形 103"/>
              <p:cNvSpPr/>
              <p:nvPr/>
            </p:nvSpPr>
            <p:spPr>
              <a:xfrm flipH="1">
                <a:off x="13789" y="3083"/>
                <a:ext cx="4181" cy="1095"/>
              </a:xfrm>
              <a:custGeom>
                <a:avLst/>
                <a:gdLst>
                  <a:gd name="connsiteX0" fmla="*/ 0 w 4181"/>
                  <a:gd name="connsiteY0" fmla="*/ 0 h 1528"/>
                  <a:gd name="connsiteX1" fmla="*/ 4181 w 4181"/>
                  <a:gd name="connsiteY1" fmla="*/ 0 h 1528"/>
                  <a:gd name="connsiteX2" fmla="*/ 4181 w 4181"/>
                  <a:gd name="connsiteY2" fmla="*/ 1528 h 1528"/>
                  <a:gd name="connsiteX3" fmla="*/ 491 w 4181"/>
                  <a:gd name="connsiteY3" fmla="*/ 1509 h 1528"/>
                  <a:gd name="connsiteX4" fmla="*/ 0 w 4181"/>
                  <a:gd name="connsiteY4" fmla="*/ 0 h 15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81" h="1528">
                    <a:moveTo>
                      <a:pt x="0" y="0"/>
                    </a:moveTo>
                    <a:lnTo>
                      <a:pt x="4181" y="0"/>
                    </a:lnTo>
                    <a:lnTo>
                      <a:pt x="4181" y="1528"/>
                    </a:lnTo>
                    <a:lnTo>
                      <a:pt x="491" y="1509"/>
                    </a:lnTo>
                    <a:lnTo>
                      <a:pt x="0" y="0"/>
                    </a:ln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8" name="组合 7"/>
            <p:cNvGrpSpPr/>
            <p:nvPr/>
          </p:nvGrpSpPr>
          <p:grpSpPr>
            <a:xfrm>
              <a:off x="13596" y="4913"/>
              <a:ext cx="4180" cy="1094"/>
              <a:chOff x="13580" y="4872"/>
              <a:chExt cx="4180" cy="1094"/>
            </a:xfrm>
          </p:grpSpPr>
          <p:sp>
            <p:nvSpPr>
              <p:cNvPr id="88" name="矩形 87"/>
              <p:cNvSpPr/>
              <p:nvPr/>
            </p:nvSpPr>
            <p:spPr>
              <a:xfrm>
                <a:off x="13597" y="4900"/>
                <a:ext cx="2752" cy="959"/>
              </a:xfrm>
              <a:prstGeom prst="rect">
                <a:avLst/>
              </a:prstGeom>
            </p:spPr>
            <p:txBody>
              <a:bodyPr wrap="square">
                <a:spAutoFit/>
              </a:bodyPr>
              <a:p>
                <a:r>
                  <a:rPr lang="en-US" altLang="zh-CN" sz="1200" dirty="0">
                    <a:solidFill>
                      <a:schemeClr val="bg1"/>
                    </a:solidFill>
                    <a:latin typeface="微软雅黑" panose="020B0503020204020204" charset="-122"/>
                    <a:ea typeface="微软雅黑" panose="020B0503020204020204" charset="-122"/>
                    <a:cs typeface="微软雅黑" panose="020B0503020204020204" charset="-122"/>
                  </a:rPr>
                  <a:t>2021</a:t>
                </a:r>
                <a:r>
                  <a:rPr lang="zh-CN" altLang="en-US" sz="1200" dirty="0">
                    <a:solidFill>
                      <a:schemeClr val="bg1"/>
                    </a:solidFill>
                    <a:latin typeface="微软雅黑" panose="020B0503020204020204" charset="-122"/>
                    <a:ea typeface="微软雅黑" panose="020B0503020204020204" charset="-122"/>
                    <a:cs typeface="微软雅黑" panose="020B0503020204020204" charset="-122"/>
                  </a:rPr>
                  <a:t>中国区块链</a:t>
                </a:r>
                <a:endParaRPr lang="zh-CN" altLang="en-US" sz="1200" dirty="0">
                  <a:solidFill>
                    <a:schemeClr val="bg1"/>
                  </a:solidFill>
                  <a:latin typeface="微软雅黑" panose="020B0503020204020204" charset="-122"/>
                  <a:ea typeface="微软雅黑" panose="020B0503020204020204" charset="-122"/>
                  <a:cs typeface="微软雅黑" panose="020B0503020204020204" charset="-122"/>
                </a:endParaRPr>
              </a:p>
              <a:p>
                <a:pPr>
                  <a:lnSpc>
                    <a:spcPct val="150000"/>
                  </a:lnSpc>
                </a:pPr>
                <a:r>
                  <a:rPr lang="zh-CN" altLang="en-US" sz="1600" b="1" dirty="0">
                    <a:solidFill>
                      <a:schemeClr val="bg1"/>
                    </a:solidFill>
                    <a:latin typeface="微软雅黑" panose="020B0503020204020204" charset="-122"/>
                    <a:ea typeface="微软雅黑" panose="020B0503020204020204" charset="-122"/>
                    <a:cs typeface="微软雅黑" panose="020B0503020204020204" charset="-122"/>
                  </a:rPr>
                  <a:t>百强企业</a:t>
                </a:r>
                <a:endParaRPr lang="zh-CN" altLang="en-US" sz="1600" b="1" dirty="0">
                  <a:solidFill>
                    <a:schemeClr val="bg1"/>
                  </a:solidFill>
                  <a:latin typeface="微软雅黑" panose="020B0503020204020204" charset="-122"/>
                  <a:ea typeface="微软雅黑" panose="020B0503020204020204" charset="-122"/>
                  <a:cs typeface="微软雅黑" panose="020B0503020204020204" charset="-122"/>
                </a:endParaRPr>
              </a:p>
            </p:txBody>
          </p:sp>
          <p:sp>
            <p:nvSpPr>
              <p:cNvPr id="105" name="任意多边形 104"/>
              <p:cNvSpPr/>
              <p:nvPr/>
            </p:nvSpPr>
            <p:spPr>
              <a:xfrm flipH="1">
                <a:off x="13580" y="4872"/>
                <a:ext cx="4181" cy="1095"/>
              </a:xfrm>
              <a:custGeom>
                <a:avLst/>
                <a:gdLst>
                  <a:gd name="connsiteX0" fmla="*/ 0 w 4181"/>
                  <a:gd name="connsiteY0" fmla="*/ 0 h 1528"/>
                  <a:gd name="connsiteX1" fmla="*/ 4181 w 4181"/>
                  <a:gd name="connsiteY1" fmla="*/ 0 h 1528"/>
                  <a:gd name="connsiteX2" fmla="*/ 4181 w 4181"/>
                  <a:gd name="connsiteY2" fmla="*/ 1528 h 1528"/>
                  <a:gd name="connsiteX3" fmla="*/ 491 w 4181"/>
                  <a:gd name="connsiteY3" fmla="*/ 1509 h 1528"/>
                  <a:gd name="connsiteX4" fmla="*/ 0 w 4181"/>
                  <a:gd name="connsiteY4" fmla="*/ 0 h 15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81" h="1528">
                    <a:moveTo>
                      <a:pt x="0" y="0"/>
                    </a:moveTo>
                    <a:lnTo>
                      <a:pt x="4181" y="0"/>
                    </a:lnTo>
                    <a:lnTo>
                      <a:pt x="4181" y="1528"/>
                    </a:lnTo>
                    <a:lnTo>
                      <a:pt x="491" y="1509"/>
                    </a:lnTo>
                    <a:lnTo>
                      <a:pt x="0" y="0"/>
                    </a:ln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6" name="组合 5"/>
            <p:cNvGrpSpPr/>
            <p:nvPr/>
          </p:nvGrpSpPr>
          <p:grpSpPr>
            <a:xfrm>
              <a:off x="13316" y="6737"/>
              <a:ext cx="4424" cy="1094"/>
              <a:chOff x="13300" y="6676"/>
              <a:chExt cx="4424" cy="1094"/>
            </a:xfrm>
          </p:grpSpPr>
          <p:sp>
            <p:nvSpPr>
              <p:cNvPr id="81" name="矩形 80"/>
              <p:cNvSpPr/>
              <p:nvPr/>
            </p:nvSpPr>
            <p:spPr>
              <a:xfrm>
                <a:off x="13300" y="6736"/>
                <a:ext cx="4425" cy="959"/>
              </a:xfrm>
              <a:prstGeom prst="rect">
                <a:avLst/>
              </a:prstGeom>
            </p:spPr>
            <p:txBody>
              <a:bodyPr wrap="square">
                <a:spAutoFit/>
              </a:bodyPr>
              <a:p>
                <a:pPr algn="l"/>
                <a:r>
                  <a:rPr lang="en-GB" altLang="zh-CN" sz="1200" dirty="0">
                    <a:solidFill>
                      <a:schemeClr val="bg1"/>
                    </a:solidFill>
                    <a:latin typeface="微软雅黑" panose="020B0503020204020204" charset="-122"/>
                    <a:ea typeface="微软雅黑" panose="020B0503020204020204" charset="-122"/>
                    <a:cs typeface="微软雅黑" panose="020B0503020204020204" charset="-122"/>
                  </a:rPr>
                  <a:t>FISCO BCOS</a:t>
                </a:r>
                <a:r>
                  <a:rPr lang="zh-CN" altLang="en-US" sz="1200" dirty="0">
                    <a:solidFill>
                      <a:schemeClr val="bg1"/>
                    </a:solidFill>
                    <a:latin typeface="微软雅黑" panose="020B0503020204020204" charset="-122"/>
                    <a:ea typeface="微软雅黑" panose="020B0503020204020204" charset="-122"/>
                    <a:cs typeface="微软雅黑" panose="020B0503020204020204" charset="-122"/>
                  </a:rPr>
                  <a:t>解决方案</a:t>
                </a:r>
                <a:endParaRPr lang="zh-CN" altLang="en-US" sz="1200" dirty="0">
                  <a:solidFill>
                    <a:schemeClr val="bg1"/>
                  </a:solidFill>
                  <a:latin typeface="微软雅黑" panose="020B0503020204020204" charset="-122"/>
                  <a:ea typeface="微软雅黑" panose="020B0503020204020204" charset="-122"/>
                  <a:cs typeface="微软雅黑" panose="020B0503020204020204" charset="-122"/>
                </a:endParaRPr>
              </a:p>
              <a:p>
                <a:pPr algn="l">
                  <a:lnSpc>
                    <a:spcPct val="150000"/>
                  </a:lnSpc>
                </a:pPr>
                <a:r>
                  <a:rPr lang="zh-CN" altLang="en-US" sz="1600" b="1" dirty="0">
                    <a:solidFill>
                      <a:schemeClr val="bg1"/>
                    </a:solidFill>
                    <a:latin typeface="微软雅黑" panose="020B0503020204020204" charset="-122"/>
                    <a:ea typeface="微软雅黑" panose="020B0503020204020204" charset="-122"/>
                    <a:cs typeface="微软雅黑" panose="020B0503020204020204" charset="-122"/>
                  </a:rPr>
                  <a:t>合作伙伴</a:t>
                </a:r>
                <a:endParaRPr lang="zh-CN" altLang="en-US" sz="1600" b="1" dirty="0">
                  <a:solidFill>
                    <a:schemeClr val="bg1"/>
                  </a:solidFill>
                  <a:latin typeface="微软雅黑" panose="020B0503020204020204" charset="-122"/>
                  <a:ea typeface="微软雅黑" panose="020B0503020204020204" charset="-122"/>
                  <a:cs typeface="微软雅黑" panose="020B0503020204020204" charset="-122"/>
                </a:endParaRPr>
              </a:p>
            </p:txBody>
          </p:sp>
          <p:sp>
            <p:nvSpPr>
              <p:cNvPr id="106" name="任意多边形 105"/>
              <p:cNvSpPr/>
              <p:nvPr/>
            </p:nvSpPr>
            <p:spPr>
              <a:xfrm flipH="1">
                <a:off x="13300" y="6676"/>
                <a:ext cx="4181" cy="1095"/>
              </a:xfrm>
              <a:custGeom>
                <a:avLst/>
                <a:gdLst>
                  <a:gd name="connsiteX0" fmla="*/ 0 w 4181"/>
                  <a:gd name="connsiteY0" fmla="*/ 0 h 1528"/>
                  <a:gd name="connsiteX1" fmla="*/ 4181 w 4181"/>
                  <a:gd name="connsiteY1" fmla="*/ 0 h 1528"/>
                  <a:gd name="connsiteX2" fmla="*/ 4181 w 4181"/>
                  <a:gd name="connsiteY2" fmla="*/ 1528 h 1528"/>
                  <a:gd name="connsiteX3" fmla="*/ 491 w 4181"/>
                  <a:gd name="connsiteY3" fmla="*/ 1509 h 1528"/>
                  <a:gd name="connsiteX4" fmla="*/ 0 w 4181"/>
                  <a:gd name="connsiteY4" fmla="*/ 0 h 15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81" h="1528">
                    <a:moveTo>
                      <a:pt x="0" y="0"/>
                    </a:moveTo>
                    <a:lnTo>
                      <a:pt x="4181" y="0"/>
                    </a:lnTo>
                    <a:lnTo>
                      <a:pt x="4181" y="1528"/>
                    </a:lnTo>
                    <a:lnTo>
                      <a:pt x="491" y="1509"/>
                    </a:lnTo>
                    <a:lnTo>
                      <a:pt x="0" y="0"/>
                    </a:ln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 name="组合 2"/>
            <p:cNvGrpSpPr/>
            <p:nvPr/>
          </p:nvGrpSpPr>
          <p:grpSpPr>
            <a:xfrm>
              <a:off x="13068" y="8561"/>
              <a:ext cx="4180" cy="1094"/>
              <a:chOff x="13068" y="8398"/>
              <a:chExt cx="4180" cy="1094"/>
            </a:xfrm>
          </p:grpSpPr>
          <p:sp>
            <p:nvSpPr>
              <p:cNvPr id="82" name="矩形 81"/>
              <p:cNvSpPr/>
              <p:nvPr/>
            </p:nvSpPr>
            <p:spPr>
              <a:xfrm>
                <a:off x="13075" y="8480"/>
                <a:ext cx="2752" cy="959"/>
              </a:xfrm>
              <a:prstGeom prst="rect">
                <a:avLst/>
              </a:prstGeom>
            </p:spPr>
            <p:txBody>
              <a:bodyPr wrap="square">
                <a:spAutoFit/>
              </a:bodyPr>
              <a:p>
                <a:r>
                  <a:rPr lang="en-US" altLang="zh-CN" sz="1200" dirty="0">
                    <a:solidFill>
                      <a:schemeClr val="bg1"/>
                    </a:solidFill>
                    <a:latin typeface="微软雅黑" panose="020B0503020204020204" charset="-122"/>
                    <a:ea typeface="微软雅黑" panose="020B0503020204020204" charset="-122"/>
                    <a:cs typeface="微软雅黑" panose="020B0503020204020204" charset="-122"/>
                  </a:rPr>
                  <a:t>BSN</a:t>
                </a:r>
                <a:r>
                  <a:rPr lang="zh-CN" altLang="en-US" sz="1200" dirty="0">
                    <a:solidFill>
                      <a:schemeClr val="bg1"/>
                    </a:solidFill>
                    <a:latin typeface="微软雅黑" panose="020B0503020204020204" charset="-122"/>
                    <a:ea typeface="微软雅黑" panose="020B0503020204020204" charset="-122"/>
                    <a:cs typeface="微软雅黑" panose="020B0503020204020204" charset="-122"/>
                  </a:rPr>
                  <a:t>第三届开发者大赛</a:t>
                </a:r>
                <a:endParaRPr lang="zh-CN" altLang="en-US" sz="1200" dirty="0">
                  <a:solidFill>
                    <a:schemeClr val="bg1"/>
                  </a:solidFill>
                  <a:latin typeface="微软雅黑" panose="020B0503020204020204" charset="-122"/>
                  <a:ea typeface="微软雅黑" panose="020B0503020204020204" charset="-122"/>
                  <a:cs typeface="微软雅黑" panose="020B0503020204020204" charset="-122"/>
                </a:endParaRPr>
              </a:p>
              <a:p>
                <a:pPr>
                  <a:lnSpc>
                    <a:spcPct val="150000"/>
                  </a:lnSpc>
                </a:pPr>
                <a:r>
                  <a:rPr lang="zh-CN" altLang="en-US" sz="1600" b="1" dirty="0">
                    <a:solidFill>
                      <a:schemeClr val="bg1"/>
                    </a:solidFill>
                    <a:latin typeface="微软雅黑" panose="020B0503020204020204" charset="-122"/>
                    <a:ea typeface="微软雅黑" panose="020B0503020204020204" charset="-122"/>
                    <a:cs typeface="微软雅黑" panose="020B0503020204020204" charset="-122"/>
                  </a:rPr>
                  <a:t>创意奖 </a:t>
                </a:r>
                <a:endParaRPr lang="zh-CN" altLang="en-US" sz="1600" b="1" dirty="0">
                  <a:solidFill>
                    <a:schemeClr val="bg1"/>
                  </a:solidFill>
                  <a:latin typeface="微软雅黑" panose="020B0503020204020204" charset="-122"/>
                  <a:ea typeface="微软雅黑" panose="020B0503020204020204" charset="-122"/>
                  <a:cs typeface="微软雅黑" panose="020B0503020204020204" charset="-122"/>
                </a:endParaRPr>
              </a:p>
            </p:txBody>
          </p:sp>
          <p:sp>
            <p:nvSpPr>
              <p:cNvPr id="107" name="任意多边形 106"/>
              <p:cNvSpPr/>
              <p:nvPr/>
            </p:nvSpPr>
            <p:spPr>
              <a:xfrm flipH="1">
                <a:off x="13068" y="8398"/>
                <a:ext cx="4181" cy="1095"/>
              </a:xfrm>
              <a:custGeom>
                <a:avLst/>
                <a:gdLst>
                  <a:gd name="connsiteX0" fmla="*/ 0 w 4181"/>
                  <a:gd name="connsiteY0" fmla="*/ 0 h 1528"/>
                  <a:gd name="connsiteX1" fmla="*/ 4181 w 4181"/>
                  <a:gd name="connsiteY1" fmla="*/ 0 h 1528"/>
                  <a:gd name="connsiteX2" fmla="*/ 4181 w 4181"/>
                  <a:gd name="connsiteY2" fmla="*/ 1528 h 1528"/>
                  <a:gd name="connsiteX3" fmla="*/ 491 w 4181"/>
                  <a:gd name="connsiteY3" fmla="*/ 1509 h 1528"/>
                  <a:gd name="connsiteX4" fmla="*/ 0 w 4181"/>
                  <a:gd name="connsiteY4" fmla="*/ 0 h 15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81" h="1528">
                    <a:moveTo>
                      <a:pt x="0" y="0"/>
                    </a:moveTo>
                    <a:lnTo>
                      <a:pt x="4181" y="0"/>
                    </a:lnTo>
                    <a:lnTo>
                      <a:pt x="4181" y="1528"/>
                    </a:lnTo>
                    <a:lnTo>
                      <a:pt x="491" y="1509"/>
                    </a:lnTo>
                    <a:lnTo>
                      <a:pt x="0" y="0"/>
                    </a:ln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grpSp>
        <p:nvGrpSpPr>
          <p:cNvPr id="14" name="组合 13"/>
          <p:cNvGrpSpPr/>
          <p:nvPr/>
        </p:nvGrpSpPr>
        <p:grpSpPr>
          <a:xfrm>
            <a:off x="4060825" y="509270"/>
            <a:ext cx="4191635" cy="6165850"/>
            <a:chOff x="6499" y="802"/>
            <a:chExt cx="6601" cy="9710"/>
          </a:xfrm>
        </p:grpSpPr>
        <p:grpSp>
          <p:nvGrpSpPr>
            <p:cNvPr id="12" name="组合 11"/>
            <p:cNvGrpSpPr/>
            <p:nvPr/>
          </p:nvGrpSpPr>
          <p:grpSpPr>
            <a:xfrm>
              <a:off x="6948" y="8480"/>
              <a:ext cx="5702" cy="2032"/>
              <a:chOff x="6840" y="8480"/>
              <a:chExt cx="5702" cy="2032"/>
            </a:xfrm>
          </p:grpSpPr>
          <p:sp>
            <p:nvSpPr>
              <p:cNvPr id="108" name="文本框 107"/>
              <p:cNvSpPr txBox="1"/>
              <p:nvPr/>
            </p:nvSpPr>
            <p:spPr>
              <a:xfrm>
                <a:off x="6840" y="8624"/>
                <a:ext cx="1852" cy="1888"/>
              </a:xfrm>
              <a:prstGeom prst="rect">
                <a:avLst/>
              </a:prstGeom>
              <a:noFill/>
            </p:spPr>
            <p:txBody>
              <a:bodyPr wrap="none" rtlCol="0">
                <a:spAutoFit/>
              </a:bodyPr>
              <a:p>
                <a:r>
                  <a:rPr lang="en-US" altLang="zh-CN" sz="7200" b="1">
                    <a:solidFill>
                      <a:srgbClr val="0DE9B9"/>
                    </a:solidFill>
                    <a:latin typeface="DIN OT" panose="020B0504020201010104" charset="0"/>
                    <a:cs typeface="DIN OT" panose="020B0504020201010104" charset="0"/>
                  </a:rPr>
                  <a:t>30</a:t>
                </a:r>
                <a:endParaRPr lang="en-US" altLang="zh-CN" sz="7200" b="1">
                  <a:solidFill>
                    <a:srgbClr val="0DE9B9"/>
                  </a:solidFill>
                  <a:latin typeface="DIN OT" panose="020B0504020201010104" charset="0"/>
                  <a:cs typeface="DIN OT" panose="020B0504020201010104" charset="0"/>
                </a:endParaRPr>
              </a:p>
            </p:txBody>
          </p:sp>
          <p:sp>
            <p:nvSpPr>
              <p:cNvPr id="109" name="文本框 108"/>
              <p:cNvSpPr txBox="1"/>
              <p:nvPr/>
            </p:nvSpPr>
            <p:spPr>
              <a:xfrm>
                <a:off x="8450" y="8480"/>
                <a:ext cx="706" cy="1113"/>
              </a:xfrm>
              <a:prstGeom prst="rect">
                <a:avLst/>
              </a:prstGeom>
              <a:noFill/>
            </p:spPr>
            <p:txBody>
              <a:bodyPr wrap="none" rtlCol="0">
                <a:spAutoFit/>
              </a:bodyPr>
              <a:p>
                <a:r>
                  <a:rPr lang="en-US" altLang="zh-CN" sz="4000">
                    <a:solidFill>
                      <a:schemeClr val="bg1"/>
                    </a:solidFill>
                    <a:latin typeface="DIN OT" panose="020B0504020201010104" charset="0"/>
                    <a:cs typeface="DIN OT" panose="020B0504020201010104" charset="0"/>
                  </a:rPr>
                  <a:t>+</a:t>
                </a:r>
                <a:endParaRPr lang="en-US" altLang="zh-CN" sz="4000">
                  <a:solidFill>
                    <a:schemeClr val="bg1"/>
                  </a:solidFill>
                  <a:latin typeface="DIN OT" panose="020B0504020201010104" charset="0"/>
                  <a:cs typeface="DIN OT" panose="020B0504020201010104" charset="0"/>
                </a:endParaRPr>
              </a:p>
            </p:txBody>
          </p:sp>
          <p:grpSp>
            <p:nvGrpSpPr>
              <p:cNvPr id="2" name="组合 1"/>
              <p:cNvGrpSpPr/>
              <p:nvPr/>
            </p:nvGrpSpPr>
            <p:grpSpPr>
              <a:xfrm>
                <a:off x="9109" y="8671"/>
                <a:ext cx="3433" cy="1550"/>
                <a:chOff x="9304" y="8671"/>
                <a:chExt cx="3433" cy="1550"/>
              </a:xfrm>
            </p:grpSpPr>
            <p:sp>
              <p:nvSpPr>
                <p:cNvPr id="110" name="文本框 109"/>
                <p:cNvSpPr txBox="1"/>
                <p:nvPr/>
              </p:nvSpPr>
              <p:spPr>
                <a:xfrm>
                  <a:off x="9304" y="8671"/>
                  <a:ext cx="3433" cy="1016"/>
                </a:xfrm>
                <a:prstGeom prst="rect">
                  <a:avLst/>
                </a:prstGeom>
                <a:noFill/>
              </p:spPr>
              <p:txBody>
                <a:bodyPr wrap="square" rtlCol="0">
                  <a:spAutoFit/>
                </a:bodyPr>
                <a:p>
                  <a:pPr algn="dist"/>
                  <a:r>
                    <a:rPr lang="zh-CN" altLang="en-US" sz="3600">
                      <a:solidFill>
                        <a:schemeClr val="bg1"/>
                      </a:solidFill>
                      <a:latin typeface="DIN OT" panose="020B0504020201010104" charset="0"/>
                      <a:cs typeface="DIN OT" panose="020B0504020201010104" charset="0"/>
                    </a:rPr>
                    <a:t>荣誉资质</a:t>
                  </a:r>
                  <a:endParaRPr lang="zh-CN" altLang="en-US" sz="3600">
                    <a:solidFill>
                      <a:schemeClr val="bg1"/>
                    </a:solidFill>
                    <a:latin typeface="DIN OT" panose="020B0504020201010104" charset="0"/>
                    <a:cs typeface="DIN OT" panose="020B0504020201010104" charset="0"/>
                  </a:endParaRPr>
                </a:p>
              </p:txBody>
            </p:sp>
            <p:sp>
              <p:nvSpPr>
                <p:cNvPr id="111" name="文本框 110"/>
                <p:cNvSpPr txBox="1"/>
                <p:nvPr/>
              </p:nvSpPr>
              <p:spPr>
                <a:xfrm>
                  <a:off x="9359" y="9690"/>
                  <a:ext cx="3277" cy="531"/>
                </a:xfrm>
                <a:prstGeom prst="rect">
                  <a:avLst/>
                </a:prstGeom>
                <a:noFill/>
              </p:spPr>
              <p:txBody>
                <a:bodyPr wrap="none" rtlCol="0">
                  <a:spAutoFit/>
                </a:bodyPr>
                <a:p>
                  <a:pPr algn="l"/>
                  <a:r>
                    <a:rPr lang="zh-CN" altLang="en-US" sz="1600" i="1">
                      <a:solidFill>
                        <a:schemeClr val="bg1"/>
                      </a:solidFill>
                      <a:latin typeface="DIN OT" panose="020B0504020201010104" charset="0"/>
                      <a:cs typeface="DIN OT" panose="020B0504020201010104" charset="0"/>
                    </a:rPr>
                    <a:t>Honorary qualification</a:t>
                  </a:r>
                  <a:endParaRPr lang="zh-CN" altLang="en-US" sz="1600" i="1">
                    <a:solidFill>
                      <a:schemeClr val="bg1"/>
                    </a:solidFill>
                    <a:latin typeface="DIN OT" panose="020B0504020201010104" charset="0"/>
                    <a:cs typeface="DIN OT" panose="020B0504020201010104" charset="0"/>
                  </a:endParaRPr>
                </a:p>
              </p:txBody>
            </p:sp>
          </p:grpSp>
        </p:grpSp>
        <p:pic>
          <p:nvPicPr>
            <p:cNvPr id="13" name="图片 12" descr="墙上挂着一幅画&#10;&#10;低可信度描述已自动生成"/>
            <p:cNvPicPr>
              <a:picLocks noChangeAspect="1"/>
            </p:cNvPicPr>
            <p:nvPr/>
          </p:nvPicPr>
          <p:blipFill>
            <a:blip r:embed="rId2" cstate="screen"/>
            <a:stretch>
              <a:fillRect/>
            </a:stretch>
          </p:blipFill>
          <p:spPr>
            <a:xfrm>
              <a:off x="6499" y="802"/>
              <a:ext cx="6601" cy="8400"/>
            </a:xfrm>
            <a:prstGeom prst="rect">
              <a:avLst/>
            </a:prstGeom>
          </p:spPr>
        </p:pic>
      </p:grpSp>
    </p:spTree>
    <p:custDataLst>
      <p:tags r:id="rId3"/>
    </p:custData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p:cNvPicPr>
            <a:picLocks noChangeAspect="1"/>
          </p:cNvPicPr>
          <p:nvPr/>
        </p:nvPicPr>
        <p:blipFill>
          <a:blip r:embed="rId1"/>
          <a:stretch>
            <a:fillRect/>
          </a:stretch>
        </p:blipFill>
        <p:spPr>
          <a:xfrm>
            <a:off x="10160" y="0"/>
            <a:ext cx="12207875" cy="6858000"/>
          </a:xfrm>
          <a:prstGeom prst="rect">
            <a:avLst/>
          </a:prstGeom>
        </p:spPr>
      </p:pic>
      <p:grpSp>
        <p:nvGrpSpPr>
          <p:cNvPr id="26" name="组合 25"/>
          <p:cNvGrpSpPr/>
          <p:nvPr/>
        </p:nvGrpSpPr>
        <p:grpSpPr>
          <a:xfrm>
            <a:off x="-2078990" y="635"/>
            <a:ext cx="16916400" cy="6858000"/>
            <a:chOff x="-3291" y="2"/>
            <a:chExt cx="26640" cy="10800"/>
          </a:xfrm>
        </p:grpSpPr>
        <p:sp>
          <p:nvSpPr>
            <p:cNvPr id="28" name="矩形 27"/>
            <p:cNvSpPr/>
            <p:nvPr/>
          </p:nvSpPr>
          <p:spPr>
            <a:xfrm>
              <a:off x="-17" y="2"/>
              <a:ext cx="19241" cy="10799"/>
            </a:xfrm>
            <a:prstGeom prst="rect">
              <a:avLst/>
            </a:prstGeom>
            <a:gradFill>
              <a:gsLst>
                <a:gs pos="100000">
                  <a:srgbClr val="2942B4">
                    <a:alpha val="90000"/>
                  </a:srgbClr>
                </a:gs>
                <a:gs pos="0">
                  <a:srgbClr val="2B46C2">
                    <a:alpha val="100000"/>
                  </a:srgbClr>
                </a:gs>
              </a:gsLst>
              <a:lin ang="54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29" name="组合 28"/>
            <p:cNvGrpSpPr/>
            <p:nvPr/>
          </p:nvGrpSpPr>
          <p:grpSpPr>
            <a:xfrm>
              <a:off x="-3291" y="2"/>
              <a:ext cx="26640" cy="10800"/>
              <a:chOff x="-3291" y="2"/>
              <a:chExt cx="26640" cy="10800"/>
            </a:xfrm>
          </p:grpSpPr>
          <p:sp>
            <p:nvSpPr>
              <p:cNvPr id="30" name="平行四边形 29"/>
              <p:cNvSpPr/>
              <p:nvPr/>
            </p:nvSpPr>
            <p:spPr>
              <a:xfrm>
                <a:off x="12191" y="4"/>
                <a:ext cx="11159" cy="10798"/>
              </a:xfrm>
              <a:prstGeom prst="parallelogram">
                <a:avLst>
                  <a:gd name="adj" fmla="val 62648"/>
                </a:avLst>
              </a:prstGeom>
              <a:gradFill>
                <a:gsLst>
                  <a:gs pos="0">
                    <a:srgbClr val="2B46C2">
                      <a:alpha val="8000"/>
                    </a:srgbClr>
                  </a:gs>
                  <a:gs pos="100000">
                    <a:srgbClr val="FFFFFF">
                      <a:alpha val="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2" name="平行四边形 31"/>
              <p:cNvSpPr/>
              <p:nvPr/>
            </p:nvSpPr>
            <p:spPr>
              <a:xfrm>
                <a:off x="-3291" y="2"/>
                <a:ext cx="11901" cy="10798"/>
              </a:xfrm>
              <a:prstGeom prst="parallelogram">
                <a:avLst>
                  <a:gd name="adj" fmla="val 62648"/>
                </a:avLst>
              </a:prstGeom>
              <a:gradFill rotWithShape="1">
                <a:gsLst>
                  <a:gs pos="100000">
                    <a:srgbClr val="FFFFFF">
                      <a:alpha val="0"/>
                    </a:srgbClr>
                  </a:gs>
                  <a:gs pos="30000">
                    <a:srgbClr val="2B46C2">
                      <a:alpha val="9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sp>
        <p:nvSpPr>
          <p:cNvPr id="19" name="矩形 18"/>
          <p:cNvSpPr/>
          <p:nvPr/>
        </p:nvSpPr>
        <p:spPr>
          <a:xfrm>
            <a:off x="3086812" y="807227"/>
            <a:ext cx="5815330" cy="398780"/>
          </a:xfrm>
          <a:prstGeom prst="rect">
            <a:avLst/>
          </a:prstGeom>
        </p:spPr>
        <p:txBody>
          <a:bodyPr wrap="none">
            <a:spAutoFit/>
          </a:bodyPr>
          <a:p>
            <a:r>
              <a:rPr lang="zh-CN" altLang="en-US" sz="2000" dirty="0">
                <a:solidFill>
                  <a:srgbClr val="0DE9B9"/>
                </a:solidFill>
                <a:latin typeface="微软雅黑" panose="020B0503020204020204" charset="-122"/>
                <a:ea typeface="微软雅黑" panose="020B0503020204020204" charset="-122"/>
              </a:rPr>
              <a:t>熵链科技通过区块链信息服务备案项目数超过</a:t>
            </a:r>
            <a:r>
              <a:rPr lang="en-US" altLang="zh-CN" sz="2000" dirty="0">
                <a:solidFill>
                  <a:srgbClr val="0DE9B9"/>
                </a:solidFill>
                <a:latin typeface="微软雅黑" panose="020B0503020204020204" charset="-122"/>
                <a:ea typeface="微软雅黑" panose="020B0503020204020204" charset="-122"/>
              </a:rPr>
              <a:t>10</a:t>
            </a:r>
            <a:r>
              <a:rPr lang="zh-CN" altLang="en-US" sz="2000" dirty="0">
                <a:solidFill>
                  <a:srgbClr val="0DE9B9"/>
                </a:solidFill>
                <a:latin typeface="微软雅黑" panose="020B0503020204020204" charset="-122"/>
                <a:ea typeface="微软雅黑" panose="020B0503020204020204" charset="-122"/>
              </a:rPr>
              <a:t>个</a:t>
            </a:r>
            <a:endParaRPr lang="zh-CN" altLang="en-US" sz="2000" dirty="0">
              <a:solidFill>
                <a:srgbClr val="0DE9B9"/>
              </a:solidFill>
              <a:latin typeface="微软雅黑" panose="020B0503020204020204" charset="-122"/>
              <a:ea typeface="微软雅黑" panose="020B0503020204020204" charset="-122"/>
            </a:endParaRPr>
          </a:p>
        </p:txBody>
      </p:sp>
      <p:grpSp>
        <p:nvGrpSpPr>
          <p:cNvPr id="41" name="组合 40"/>
          <p:cNvGrpSpPr/>
          <p:nvPr/>
        </p:nvGrpSpPr>
        <p:grpSpPr>
          <a:xfrm>
            <a:off x="2216150" y="1496695"/>
            <a:ext cx="7545705" cy="1290320"/>
            <a:chOff x="3490" y="2120"/>
            <a:chExt cx="11883" cy="2032"/>
          </a:xfrm>
        </p:grpSpPr>
        <p:grpSp>
          <p:nvGrpSpPr>
            <p:cNvPr id="33" name="组合 32"/>
            <p:cNvGrpSpPr/>
            <p:nvPr/>
          </p:nvGrpSpPr>
          <p:grpSpPr>
            <a:xfrm>
              <a:off x="3490" y="2120"/>
              <a:ext cx="5651" cy="2032"/>
              <a:chOff x="3490" y="2120"/>
              <a:chExt cx="5651" cy="2032"/>
            </a:xfrm>
          </p:grpSpPr>
          <p:sp>
            <p:nvSpPr>
              <p:cNvPr id="23" name="文本框 22"/>
              <p:cNvSpPr txBox="1"/>
              <p:nvPr/>
            </p:nvSpPr>
            <p:spPr>
              <a:xfrm>
                <a:off x="3490" y="2264"/>
                <a:ext cx="1852" cy="1888"/>
              </a:xfrm>
              <a:prstGeom prst="rect">
                <a:avLst/>
              </a:prstGeom>
              <a:noFill/>
            </p:spPr>
            <p:txBody>
              <a:bodyPr wrap="none" rtlCol="0">
                <a:spAutoFit/>
              </a:bodyPr>
              <a:p>
                <a:r>
                  <a:rPr lang="en-US" altLang="zh-CN" sz="7200" b="1">
                    <a:solidFill>
                      <a:srgbClr val="0DE9B9"/>
                    </a:solidFill>
                    <a:latin typeface="DIN OT" panose="020B0504020201010104" charset="0"/>
                    <a:cs typeface="DIN OT" panose="020B0504020201010104" charset="0"/>
                  </a:rPr>
                  <a:t>50</a:t>
                </a:r>
                <a:endParaRPr lang="en-US" altLang="zh-CN" sz="7200" b="1">
                  <a:solidFill>
                    <a:srgbClr val="0DE9B9"/>
                  </a:solidFill>
                  <a:latin typeface="DIN OT" panose="020B0504020201010104" charset="0"/>
                  <a:cs typeface="DIN OT" panose="020B0504020201010104" charset="0"/>
                </a:endParaRPr>
              </a:p>
            </p:txBody>
          </p:sp>
          <p:sp>
            <p:nvSpPr>
              <p:cNvPr id="24" name="文本框 23"/>
              <p:cNvSpPr txBox="1"/>
              <p:nvPr/>
            </p:nvSpPr>
            <p:spPr>
              <a:xfrm>
                <a:off x="5100" y="2120"/>
                <a:ext cx="664" cy="1016"/>
              </a:xfrm>
              <a:prstGeom prst="rect">
                <a:avLst/>
              </a:prstGeom>
              <a:noFill/>
            </p:spPr>
            <p:txBody>
              <a:bodyPr wrap="none" rtlCol="0">
                <a:spAutoFit/>
              </a:bodyPr>
              <a:p>
                <a:r>
                  <a:rPr lang="en-US" altLang="zh-CN" sz="3600">
                    <a:solidFill>
                      <a:schemeClr val="bg1"/>
                    </a:solidFill>
                    <a:latin typeface="DIN OT" panose="020B0504020201010104" charset="0"/>
                    <a:cs typeface="DIN OT" panose="020B0504020201010104" charset="0"/>
                  </a:rPr>
                  <a:t>+</a:t>
                </a:r>
                <a:endParaRPr lang="en-US" altLang="zh-CN" sz="3600">
                  <a:solidFill>
                    <a:schemeClr val="bg1"/>
                  </a:solidFill>
                  <a:latin typeface="DIN OT" panose="020B0504020201010104" charset="0"/>
                  <a:cs typeface="DIN OT" panose="020B0504020201010104" charset="0"/>
                </a:endParaRPr>
              </a:p>
            </p:txBody>
          </p:sp>
          <p:grpSp>
            <p:nvGrpSpPr>
              <p:cNvPr id="25" name="组合 24"/>
              <p:cNvGrpSpPr/>
              <p:nvPr/>
            </p:nvGrpSpPr>
            <p:grpSpPr>
              <a:xfrm rot="0">
                <a:off x="5759" y="2401"/>
                <a:ext cx="3382" cy="1172"/>
                <a:chOff x="9304" y="8671"/>
                <a:chExt cx="3382" cy="1172"/>
              </a:xfrm>
            </p:grpSpPr>
            <p:sp>
              <p:nvSpPr>
                <p:cNvPr id="27" name="文本框 26"/>
                <p:cNvSpPr txBox="1"/>
                <p:nvPr/>
              </p:nvSpPr>
              <p:spPr>
                <a:xfrm>
                  <a:off x="9304" y="8671"/>
                  <a:ext cx="3382" cy="822"/>
                </a:xfrm>
                <a:prstGeom prst="rect">
                  <a:avLst/>
                </a:prstGeom>
                <a:noFill/>
              </p:spPr>
              <p:txBody>
                <a:bodyPr wrap="square" rtlCol="0">
                  <a:spAutoFit/>
                </a:bodyPr>
                <a:p>
                  <a:pPr algn="dist"/>
                  <a:r>
                    <a:rPr lang="zh-CN" altLang="en-US" sz="2800">
                      <a:solidFill>
                        <a:schemeClr val="bg1"/>
                      </a:solidFill>
                      <a:latin typeface="DIN OT" panose="020B0504020201010104" charset="0"/>
                      <a:cs typeface="DIN OT" panose="020B0504020201010104" charset="0"/>
                    </a:rPr>
                    <a:t>软件著作权</a:t>
                  </a:r>
                  <a:endParaRPr lang="zh-CN" altLang="en-US" sz="2800">
                    <a:solidFill>
                      <a:schemeClr val="bg1"/>
                    </a:solidFill>
                    <a:latin typeface="DIN OT" panose="020B0504020201010104" charset="0"/>
                    <a:cs typeface="DIN OT" panose="020B0504020201010104" charset="0"/>
                  </a:endParaRPr>
                </a:p>
              </p:txBody>
            </p:sp>
            <p:sp>
              <p:nvSpPr>
                <p:cNvPr id="31" name="文本框 30"/>
                <p:cNvSpPr txBox="1"/>
                <p:nvPr/>
              </p:nvSpPr>
              <p:spPr>
                <a:xfrm>
                  <a:off x="9351" y="9409"/>
                  <a:ext cx="3192" cy="434"/>
                </a:xfrm>
                <a:prstGeom prst="rect">
                  <a:avLst/>
                </a:prstGeom>
                <a:noFill/>
              </p:spPr>
              <p:txBody>
                <a:bodyPr wrap="square" rtlCol="0">
                  <a:spAutoFit/>
                </a:bodyPr>
                <a:p>
                  <a:pPr algn="dist"/>
                  <a:r>
                    <a:rPr lang="zh-CN" altLang="en-US" sz="1200">
                      <a:solidFill>
                        <a:schemeClr val="bg1"/>
                      </a:solidFill>
                      <a:latin typeface="微软雅黑" panose="020B0503020204020204" charset="-122"/>
                      <a:ea typeface="微软雅黑" panose="020B0503020204020204" charset="-122"/>
                      <a:cs typeface="DIN OT" panose="020B0504020201010104" charset="0"/>
                    </a:rPr>
                    <a:t>Software copyright</a:t>
                  </a:r>
                  <a:endParaRPr lang="zh-CN" altLang="en-US" sz="1200">
                    <a:solidFill>
                      <a:schemeClr val="bg1"/>
                    </a:solidFill>
                    <a:latin typeface="微软雅黑" panose="020B0503020204020204" charset="-122"/>
                    <a:ea typeface="微软雅黑" panose="020B0503020204020204" charset="-122"/>
                    <a:cs typeface="DIN OT" panose="020B0504020201010104" charset="0"/>
                  </a:endParaRPr>
                </a:p>
              </p:txBody>
            </p:sp>
          </p:grpSp>
        </p:grpSp>
        <p:grpSp>
          <p:nvGrpSpPr>
            <p:cNvPr id="34" name="组合 33"/>
            <p:cNvGrpSpPr/>
            <p:nvPr/>
          </p:nvGrpSpPr>
          <p:grpSpPr>
            <a:xfrm>
              <a:off x="10235" y="2120"/>
              <a:ext cx="5138" cy="2032"/>
              <a:chOff x="3490" y="2120"/>
              <a:chExt cx="5138" cy="2032"/>
            </a:xfrm>
          </p:grpSpPr>
          <p:sp>
            <p:nvSpPr>
              <p:cNvPr id="35" name="文本框 34"/>
              <p:cNvSpPr txBox="1"/>
              <p:nvPr/>
            </p:nvSpPr>
            <p:spPr>
              <a:xfrm>
                <a:off x="3490" y="2264"/>
                <a:ext cx="1852" cy="1888"/>
              </a:xfrm>
              <a:prstGeom prst="rect">
                <a:avLst/>
              </a:prstGeom>
              <a:noFill/>
            </p:spPr>
            <p:txBody>
              <a:bodyPr wrap="none" rtlCol="0">
                <a:spAutoFit/>
              </a:bodyPr>
              <a:p>
                <a:r>
                  <a:rPr lang="en-US" altLang="zh-CN" sz="7200" b="1">
                    <a:solidFill>
                      <a:srgbClr val="0DE9B9"/>
                    </a:solidFill>
                    <a:latin typeface="DIN OT" panose="020B0504020201010104" charset="0"/>
                    <a:cs typeface="DIN OT" panose="020B0504020201010104" charset="0"/>
                  </a:rPr>
                  <a:t>30</a:t>
                </a:r>
                <a:endParaRPr lang="en-US" altLang="zh-CN" sz="7200" b="1">
                  <a:solidFill>
                    <a:srgbClr val="0DE9B9"/>
                  </a:solidFill>
                  <a:latin typeface="DIN OT" panose="020B0504020201010104" charset="0"/>
                  <a:cs typeface="DIN OT" panose="020B0504020201010104" charset="0"/>
                </a:endParaRPr>
              </a:p>
            </p:txBody>
          </p:sp>
          <p:sp>
            <p:nvSpPr>
              <p:cNvPr id="36" name="文本框 35"/>
              <p:cNvSpPr txBox="1"/>
              <p:nvPr/>
            </p:nvSpPr>
            <p:spPr>
              <a:xfrm>
                <a:off x="5100" y="2120"/>
                <a:ext cx="664" cy="1016"/>
              </a:xfrm>
              <a:prstGeom prst="rect">
                <a:avLst/>
              </a:prstGeom>
              <a:noFill/>
            </p:spPr>
            <p:txBody>
              <a:bodyPr wrap="none" rtlCol="0">
                <a:spAutoFit/>
              </a:bodyPr>
              <a:p>
                <a:r>
                  <a:rPr lang="en-US" altLang="zh-CN" sz="3600">
                    <a:solidFill>
                      <a:schemeClr val="bg1"/>
                    </a:solidFill>
                    <a:latin typeface="DIN OT" panose="020B0504020201010104" charset="0"/>
                    <a:cs typeface="DIN OT" panose="020B0504020201010104" charset="0"/>
                  </a:rPr>
                  <a:t>+</a:t>
                </a:r>
                <a:endParaRPr lang="en-US" altLang="zh-CN" sz="3600">
                  <a:solidFill>
                    <a:schemeClr val="bg1"/>
                  </a:solidFill>
                  <a:latin typeface="DIN OT" panose="020B0504020201010104" charset="0"/>
                  <a:cs typeface="DIN OT" panose="020B0504020201010104" charset="0"/>
                </a:endParaRPr>
              </a:p>
            </p:txBody>
          </p:sp>
          <p:grpSp>
            <p:nvGrpSpPr>
              <p:cNvPr id="37" name="组合 36"/>
              <p:cNvGrpSpPr/>
              <p:nvPr/>
            </p:nvGrpSpPr>
            <p:grpSpPr>
              <a:xfrm rot="0">
                <a:off x="5759" y="2401"/>
                <a:ext cx="2869" cy="1172"/>
                <a:chOff x="9304" y="8671"/>
                <a:chExt cx="2869" cy="1172"/>
              </a:xfrm>
            </p:grpSpPr>
            <p:sp>
              <p:nvSpPr>
                <p:cNvPr id="38" name="文本框 37"/>
                <p:cNvSpPr txBox="1"/>
                <p:nvPr/>
              </p:nvSpPr>
              <p:spPr>
                <a:xfrm>
                  <a:off x="9304" y="8671"/>
                  <a:ext cx="2869" cy="822"/>
                </a:xfrm>
                <a:prstGeom prst="rect">
                  <a:avLst/>
                </a:prstGeom>
                <a:noFill/>
              </p:spPr>
              <p:txBody>
                <a:bodyPr wrap="square" rtlCol="0">
                  <a:spAutoFit/>
                </a:bodyPr>
                <a:p>
                  <a:pPr algn="dist"/>
                  <a:r>
                    <a:rPr lang="zh-CN" altLang="en-US" sz="2800">
                      <a:solidFill>
                        <a:schemeClr val="bg1"/>
                      </a:solidFill>
                      <a:latin typeface="DIN OT" panose="020B0504020201010104" charset="0"/>
                      <a:cs typeface="DIN OT" panose="020B0504020201010104" charset="0"/>
                    </a:rPr>
                    <a:t>技术专利</a:t>
                  </a:r>
                  <a:endParaRPr lang="zh-CN" altLang="en-US" sz="2800">
                    <a:solidFill>
                      <a:schemeClr val="bg1"/>
                    </a:solidFill>
                    <a:latin typeface="DIN OT" panose="020B0504020201010104" charset="0"/>
                    <a:cs typeface="DIN OT" panose="020B0504020201010104" charset="0"/>
                  </a:endParaRPr>
                </a:p>
              </p:txBody>
            </p:sp>
            <p:sp>
              <p:nvSpPr>
                <p:cNvPr id="39" name="文本框 38"/>
                <p:cNvSpPr txBox="1"/>
                <p:nvPr/>
              </p:nvSpPr>
              <p:spPr>
                <a:xfrm>
                  <a:off x="9351" y="9409"/>
                  <a:ext cx="2821" cy="434"/>
                </a:xfrm>
                <a:prstGeom prst="rect">
                  <a:avLst/>
                </a:prstGeom>
                <a:noFill/>
              </p:spPr>
              <p:txBody>
                <a:bodyPr wrap="square" rtlCol="0">
                  <a:spAutoFit/>
                </a:bodyPr>
                <a:p>
                  <a:pPr algn="dist"/>
                  <a:r>
                    <a:rPr lang="zh-CN" altLang="en-US" sz="1200">
                      <a:solidFill>
                        <a:schemeClr val="bg1"/>
                      </a:solidFill>
                      <a:latin typeface="微软雅黑" panose="020B0503020204020204" charset="-122"/>
                      <a:ea typeface="微软雅黑" panose="020B0503020204020204" charset="-122"/>
                      <a:cs typeface="DIN OT" panose="020B0504020201010104" charset="0"/>
                    </a:rPr>
                    <a:t>Technology patent</a:t>
                  </a:r>
                  <a:endParaRPr lang="zh-CN" altLang="en-US" sz="1200">
                    <a:solidFill>
                      <a:schemeClr val="bg1"/>
                    </a:solidFill>
                    <a:latin typeface="微软雅黑" panose="020B0503020204020204" charset="-122"/>
                    <a:ea typeface="微软雅黑" panose="020B0503020204020204" charset="-122"/>
                    <a:cs typeface="DIN OT" panose="020B0504020201010104" charset="0"/>
                  </a:endParaRPr>
                </a:p>
              </p:txBody>
            </p:sp>
          </p:grpSp>
        </p:grpSp>
      </p:grpSp>
      <p:pic>
        <p:nvPicPr>
          <p:cNvPr id="40" name="图片 39" descr="图层 1"/>
          <p:cNvPicPr>
            <a:picLocks noChangeAspect="1"/>
          </p:cNvPicPr>
          <p:nvPr/>
        </p:nvPicPr>
        <p:blipFill>
          <a:blip r:embed="rId2"/>
          <a:stretch>
            <a:fillRect/>
          </a:stretch>
        </p:blipFill>
        <p:spPr>
          <a:xfrm>
            <a:off x="0" y="2773680"/>
            <a:ext cx="12192000" cy="3249295"/>
          </a:xfrm>
          <a:prstGeom prst="rect">
            <a:avLst/>
          </a:prstGeom>
        </p:spPr>
      </p:pic>
    </p:spTree>
    <p:custDataLst>
      <p:tags r:id="rId3"/>
    </p:custData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p:cNvPicPr>
            <a:picLocks noChangeAspect="1"/>
          </p:cNvPicPr>
          <p:nvPr/>
        </p:nvPicPr>
        <p:blipFill>
          <a:blip r:embed="rId1"/>
          <a:stretch>
            <a:fillRect/>
          </a:stretch>
        </p:blipFill>
        <p:spPr>
          <a:xfrm>
            <a:off x="10160" y="0"/>
            <a:ext cx="12207875" cy="6858000"/>
          </a:xfrm>
          <a:prstGeom prst="rect">
            <a:avLst/>
          </a:prstGeom>
        </p:spPr>
      </p:pic>
      <p:sp>
        <p:nvSpPr>
          <p:cNvPr id="16" name="矩形 15"/>
          <p:cNvSpPr/>
          <p:nvPr/>
        </p:nvSpPr>
        <p:spPr>
          <a:xfrm>
            <a:off x="-635" y="3175"/>
            <a:ext cx="12192000" cy="6854825"/>
          </a:xfrm>
          <a:prstGeom prst="rect">
            <a:avLst/>
          </a:prstGeom>
          <a:solidFill>
            <a:schemeClr val="tx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60" name="组合 59"/>
          <p:cNvGrpSpPr/>
          <p:nvPr/>
        </p:nvGrpSpPr>
        <p:grpSpPr>
          <a:xfrm>
            <a:off x="2202180" y="892810"/>
            <a:ext cx="9642475" cy="76200"/>
            <a:chOff x="3984" y="1331"/>
            <a:chExt cx="15185" cy="120"/>
          </a:xfrm>
        </p:grpSpPr>
        <p:cxnSp>
          <p:nvCxnSpPr>
            <p:cNvPr id="61" name="直接连接符 60"/>
            <p:cNvCxnSpPr/>
            <p:nvPr/>
          </p:nvCxnSpPr>
          <p:spPr>
            <a:xfrm>
              <a:off x="4761" y="1392"/>
              <a:ext cx="14408" cy="0"/>
            </a:xfrm>
            <a:prstGeom prst="line">
              <a:avLst/>
            </a:prstGeom>
            <a:ln w="12700" cap="flat">
              <a:solidFill>
                <a:srgbClr val="2B46C2"/>
              </a:solidFill>
              <a:round/>
              <a:tailEnd type="diamond" w="med" len="med"/>
            </a:ln>
          </p:spPr>
          <p:style>
            <a:lnRef idx="1">
              <a:schemeClr val="accent1"/>
            </a:lnRef>
            <a:fillRef idx="0">
              <a:schemeClr val="accent1"/>
            </a:fillRef>
            <a:effectRef idx="0">
              <a:schemeClr val="accent1"/>
            </a:effectRef>
            <a:fontRef idx="minor">
              <a:schemeClr val="tx1"/>
            </a:fontRef>
          </p:style>
        </p:cxnSp>
        <p:grpSp>
          <p:nvGrpSpPr>
            <p:cNvPr id="82" name="组合 81"/>
            <p:cNvGrpSpPr/>
            <p:nvPr/>
          </p:nvGrpSpPr>
          <p:grpSpPr>
            <a:xfrm rot="0" flipH="1">
              <a:off x="3984" y="1331"/>
              <a:ext cx="849" cy="120"/>
              <a:chOff x="702468" y="942975"/>
              <a:chExt cx="492918" cy="70143"/>
            </a:xfrm>
            <a:solidFill>
              <a:srgbClr val="2B46C2"/>
            </a:solidFill>
          </p:grpSpPr>
          <p:sp>
            <p:nvSpPr>
              <p:cNvPr id="83" name="平行四边形 82"/>
              <p:cNvSpPr/>
              <p:nvPr/>
            </p:nvSpPr>
            <p:spPr>
              <a:xfrm>
                <a:off x="702468"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4" name="平行四边形 83"/>
              <p:cNvSpPr/>
              <p:nvPr/>
            </p:nvSpPr>
            <p:spPr>
              <a:xfrm>
                <a:off x="803076"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85" name="平行四边形 84"/>
              <p:cNvSpPr/>
              <p:nvPr/>
            </p:nvSpPr>
            <p:spPr>
              <a:xfrm>
                <a:off x="903684"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86" name="平行四边形 85"/>
              <p:cNvSpPr/>
              <p:nvPr/>
            </p:nvSpPr>
            <p:spPr>
              <a:xfrm>
                <a:off x="1004292"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96" name="平行四边形 95"/>
              <p:cNvSpPr/>
              <p:nvPr/>
            </p:nvSpPr>
            <p:spPr>
              <a:xfrm>
                <a:off x="1104899"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sp>
        <p:nvSpPr>
          <p:cNvPr id="115" name="文本框 114"/>
          <p:cNvSpPr txBox="1"/>
          <p:nvPr/>
        </p:nvSpPr>
        <p:spPr>
          <a:xfrm>
            <a:off x="333375" y="331470"/>
            <a:ext cx="4583430" cy="491490"/>
          </a:xfrm>
          <a:prstGeom prst="rect">
            <a:avLst/>
          </a:prstGeom>
          <a:noFill/>
        </p:spPr>
        <p:txBody>
          <a:bodyPr wrap="square" rtlCol="0">
            <a:spAutoFit/>
          </a:bodyPr>
          <a:p>
            <a:pPr algn="dist"/>
            <a:r>
              <a:rPr sz="2600" i="1" dirty="0">
                <a:solidFill>
                  <a:schemeClr val="bg1"/>
                </a:solidFill>
                <a:latin typeface="汉仪雅酷黑简" panose="00020600040101010101" charset="-122"/>
                <a:ea typeface="汉仪雅酷黑简" panose="00020600040101010101" charset="-122"/>
                <a:sym typeface="+mn-ea"/>
              </a:rPr>
              <a:t>区块链在数据</a:t>
            </a:r>
            <a:r>
              <a:rPr sz="2600" i="1" dirty="0">
                <a:solidFill>
                  <a:schemeClr val="bg1"/>
                </a:solidFill>
                <a:latin typeface="汉仪雅酷黑简" panose="00020600040101010101" charset="-122"/>
                <a:ea typeface="汉仪雅酷黑简" panose="00020600040101010101" charset="-122"/>
                <a:sym typeface="+mn-ea"/>
              </a:rPr>
              <a:t>流通中的作用</a:t>
            </a:r>
            <a:endParaRPr lang="zh-CN" altLang="en-US" sz="2600" i="1">
              <a:solidFill>
                <a:schemeClr val="bg1"/>
              </a:solidFill>
              <a:latin typeface="汉仪雅酷黑简" panose="00020600040101010101" charset="-122"/>
              <a:ea typeface="汉仪雅酷黑简" panose="00020600040101010101" charset="-122"/>
            </a:endParaRPr>
          </a:p>
        </p:txBody>
      </p:sp>
      <p:sp>
        <p:nvSpPr>
          <p:cNvPr id="3" name="平行四边形 2"/>
          <p:cNvSpPr/>
          <p:nvPr/>
        </p:nvSpPr>
        <p:spPr>
          <a:xfrm>
            <a:off x="-635" y="358140"/>
            <a:ext cx="121920" cy="438150"/>
          </a:xfrm>
          <a:prstGeom prst="parallelogram">
            <a:avLst>
              <a:gd name="adj" fmla="val 0"/>
            </a:avLst>
          </a:prstGeom>
          <a:solidFill>
            <a:srgbClr val="2B46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 name="矩形 3"/>
          <p:cNvSpPr/>
          <p:nvPr/>
        </p:nvSpPr>
        <p:spPr>
          <a:xfrm>
            <a:off x="1833245" y="4110355"/>
            <a:ext cx="8190230" cy="843280"/>
          </a:xfrm>
          <a:prstGeom prst="rect">
            <a:avLst/>
          </a:prstGeom>
          <a:noFill/>
          <a:ln w="6350" cmpd="sng">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b="1"/>
              <a:t>区块链是</a:t>
            </a:r>
            <a:r>
              <a:rPr lang="zh-CN" altLang="en-US" b="1"/>
              <a:t>多方达成共识的</a:t>
            </a:r>
            <a:r>
              <a:rPr lang="zh-CN" altLang="en-US" b="1"/>
              <a:t>工具</a:t>
            </a:r>
            <a:endParaRPr lang="zh-CN" altLang="en-US" b="1"/>
          </a:p>
        </p:txBody>
      </p:sp>
      <p:sp>
        <p:nvSpPr>
          <p:cNvPr id="5" name="燕尾形 4"/>
          <p:cNvSpPr/>
          <p:nvPr/>
        </p:nvSpPr>
        <p:spPr>
          <a:xfrm>
            <a:off x="1823720" y="2433955"/>
            <a:ext cx="2273935" cy="1254760"/>
          </a:xfrm>
          <a:prstGeom prst="chevron">
            <a:avLst>
              <a:gd name="adj" fmla="val 41396"/>
            </a:avLst>
          </a:prstGeom>
          <a:solidFill>
            <a:srgbClr val="778C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600"/>
          </a:p>
          <a:p>
            <a:pPr algn="ctr"/>
            <a:endParaRPr lang="zh-CN" altLang="en-US" sz="1600"/>
          </a:p>
          <a:p>
            <a:pPr algn="ctr"/>
            <a:r>
              <a:rPr lang="zh-CN" altLang="en-US" sz="1400"/>
              <a:t>数据确权</a:t>
            </a:r>
            <a:endParaRPr lang="zh-CN" altLang="en-US" sz="1400"/>
          </a:p>
        </p:txBody>
      </p:sp>
      <p:sp>
        <p:nvSpPr>
          <p:cNvPr id="7" name="燕尾形 6"/>
          <p:cNvSpPr/>
          <p:nvPr/>
        </p:nvSpPr>
        <p:spPr>
          <a:xfrm>
            <a:off x="3761105" y="2433955"/>
            <a:ext cx="2273935" cy="1254760"/>
          </a:xfrm>
          <a:prstGeom prst="chevron">
            <a:avLst>
              <a:gd name="adj" fmla="val 41396"/>
            </a:avLst>
          </a:prstGeom>
          <a:solidFill>
            <a:srgbClr val="4563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600"/>
          </a:p>
          <a:p>
            <a:pPr algn="ctr"/>
            <a:endParaRPr lang="zh-CN" altLang="en-US" sz="1600"/>
          </a:p>
          <a:p>
            <a:pPr algn="ctr"/>
            <a:r>
              <a:rPr lang="zh-CN" altLang="en-US" sz="1400"/>
              <a:t>数据存储</a:t>
            </a:r>
            <a:endParaRPr lang="zh-CN" altLang="en-US" sz="1400"/>
          </a:p>
        </p:txBody>
      </p:sp>
      <p:sp>
        <p:nvSpPr>
          <p:cNvPr id="8" name="燕尾形 7"/>
          <p:cNvSpPr/>
          <p:nvPr/>
        </p:nvSpPr>
        <p:spPr>
          <a:xfrm>
            <a:off x="5698490" y="2433955"/>
            <a:ext cx="2390140" cy="1254760"/>
          </a:xfrm>
          <a:prstGeom prst="chevron">
            <a:avLst>
              <a:gd name="adj" fmla="val 41396"/>
            </a:avLst>
          </a:prstGeom>
          <a:solidFill>
            <a:srgbClr val="2B46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600"/>
          </a:p>
          <a:p>
            <a:pPr algn="ctr"/>
            <a:endParaRPr lang="zh-CN" altLang="en-US" sz="1600"/>
          </a:p>
          <a:p>
            <a:pPr algn="ctr"/>
            <a:r>
              <a:rPr lang="zh-CN" altLang="en-US" sz="1400"/>
              <a:t>数据资产化</a:t>
            </a:r>
            <a:endParaRPr lang="zh-CN" altLang="en-US" sz="1400"/>
          </a:p>
        </p:txBody>
      </p:sp>
      <p:sp>
        <p:nvSpPr>
          <p:cNvPr id="9" name="燕尾形 8"/>
          <p:cNvSpPr/>
          <p:nvPr/>
        </p:nvSpPr>
        <p:spPr>
          <a:xfrm>
            <a:off x="7752080" y="2433955"/>
            <a:ext cx="2273935" cy="1254760"/>
          </a:xfrm>
          <a:prstGeom prst="chevron">
            <a:avLst>
              <a:gd name="adj" fmla="val 41396"/>
            </a:avLst>
          </a:prstGeom>
          <a:solidFill>
            <a:srgbClr val="122C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600"/>
          </a:p>
          <a:p>
            <a:pPr algn="ctr"/>
            <a:endParaRPr lang="zh-CN" altLang="en-US" sz="1600"/>
          </a:p>
          <a:p>
            <a:pPr algn="ctr"/>
            <a:r>
              <a:rPr lang="zh-CN" altLang="en-US" sz="1400"/>
              <a:t>数据流通</a:t>
            </a:r>
            <a:endParaRPr lang="zh-CN" altLang="en-US" sz="1400"/>
          </a:p>
        </p:txBody>
      </p:sp>
      <p:pic>
        <p:nvPicPr>
          <p:cNvPr id="11" name="图片 10" descr="数据库,数据"/>
          <p:cNvPicPr>
            <a:picLocks noChangeAspect="1"/>
          </p:cNvPicPr>
          <p:nvPr/>
        </p:nvPicPr>
        <p:blipFill>
          <a:blip r:embed="rId2"/>
          <a:stretch>
            <a:fillRect/>
          </a:stretch>
        </p:blipFill>
        <p:spPr>
          <a:xfrm>
            <a:off x="6746875" y="2770505"/>
            <a:ext cx="295275" cy="295275"/>
          </a:xfrm>
          <a:prstGeom prst="rect">
            <a:avLst/>
          </a:prstGeom>
        </p:spPr>
      </p:pic>
      <p:pic>
        <p:nvPicPr>
          <p:cNvPr id="12" name="图片 11" descr="存储设备"/>
          <p:cNvPicPr>
            <a:picLocks noChangeAspect="1"/>
          </p:cNvPicPr>
          <p:nvPr/>
        </p:nvPicPr>
        <p:blipFill>
          <a:blip r:embed="rId3"/>
          <a:stretch>
            <a:fillRect/>
          </a:stretch>
        </p:blipFill>
        <p:spPr>
          <a:xfrm>
            <a:off x="4733925" y="2751773"/>
            <a:ext cx="332740" cy="332740"/>
          </a:xfrm>
          <a:prstGeom prst="rect">
            <a:avLst/>
          </a:prstGeom>
        </p:spPr>
      </p:pic>
      <p:pic>
        <p:nvPicPr>
          <p:cNvPr id="13" name="图片 12" descr="管理,流转,协作,循环,环形"/>
          <p:cNvPicPr>
            <a:picLocks noChangeAspect="1"/>
          </p:cNvPicPr>
          <p:nvPr/>
        </p:nvPicPr>
        <p:blipFill>
          <a:blip r:embed="rId4"/>
          <a:stretch>
            <a:fillRect/>
          </a:stretch>
        </p:blipFill>
        <p:spPr>
          <a:xfrm>
            <a:off x="8740140" y="2746058"/>
            <a:ext cx="344170" cy="344170"/>
          </a:xfrm>
          <a:prstGeom prst="rect">
            <a:avLst/>
          </a:prstGeom>
        </p:spPr>
      </p:pic>
      <p:pic>
        <p:nvPicPr>
          <p:cNvPr id="14" name="图片 13" descr="形状 1"/>
          <p:cNvPicPr>
            <a:picLocks noChangeAspect="1"/>
          </p:cNvPicPr>
          <p:nvPr/>
        </p:nvPicPr>
        <p:blipFill>
          <a:blip r:embed="rId5"/>
          <a:stretch>
            <a:fillRect/>
          </a:stretch>
        </p:blipFill>
        <p:spPr>
          <a:xfrm>
            <a:off x="2826385" y="2763520"/>
            <a:ext cx="275590" cy="309245"/>
          </a:xfrm>
          <a:prstGeom prst="rect">
            <a:avLst/>
          </a:prstGeom>
        </p:spPr>
      </p:pic>
    </p:spTree>
    <p:custDataLst>
      <p:tags r:id="rId6"/>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bldLvl="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p:cNvPicPr>
            <a:picLocks noChangeAspect="1"/>
          </p:cNvPicPr>
          <p:nvPr/>
        </p:nvPicPr>
        <p:blipFill>
          <a:blip r:embed="rId1"/>
          <a:stretch>
            <a:fillRect/>
          </a:stretch>
        </p:blipFill>
        <p:spPr>
          <a:xfrm>
            <a:off x="10160" y="0"/>
            <a:ext cx="12207875" cy="6858000"/>
          </a:xfrm>
          <a:prstGeom prst="rect">
            <a:avLst/>
          </a:prstGeom>
        </p:spPr>
      </p:pic>
      <p:sp>
        <p:nvSpPr>
          <p:cNvPr id="28" name="矩形 27"/>
          <p:cNvSpPr/>
          <p:nvPr/>
        </p:nvSpPr>
        <p:spPr>
          <a:xfrm>
            <a:off x="5715" y="0"/>
            <a:ext cx="12192000" cy="6854825"/>
          </a:xfrm>
          <a:prstGeom prst="rect">
            <a:avLst/>
          </a:prstGeom>
          <a:solidFill>
            <a:schemeClr val="tx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60" name="组合 59"/>
          <p:cNvGrpSpPr/>
          <p:nvPr/>
        </p:nvGrpSpPr>
        <p:grpSpPr>
          <a:xfrm>
            <a:off x="2202180" y="892810"/>
            <a:ext cx="9642475" cy="76200"/>
            <a:chOff x="3984" y="1331"/>
            <a:chExt cx="15185" cy="120"/>
          </a:xfrm>
        </p:grpSpPr>
        <p:cxnSp>
          <p:nvCxnSpPr>
            <p:cNvPr id="61" name="直接连接符 60"/>
            <p:cNvCxnSpPr/>
            <p:nvPr/>
          </p:nvCxnSpPr>
          <p:spPr>
            <a:xfrm>
              <a:off x="4761" y="1392"/>
              <a:ext cx="14408" cy="0"/>
            </a:xfrm>
            <a:prstGeom prst="line">
              <a:avLst/>
            </a:prstGeom>
            <a:ln w="12700" cap="flat">
              <a:solidFill>
                <a:srgbClr val="2B46C2"/>
              </a:solidFill>
              <a:round/>
              <a:tailEnd type="diamond" w="med" len="med"/>
            </a:ln>
          </p:spPr>
          <p:style>
            <a:lnRef idx="1">
              <a:schemeClr val="accent1"/>
            </a:lnRef>
            <a:fillRef idx="0">
              <a:schemeClr val="accent1"/>
            </a:fillRef>
            <a:effectRef idx="0">
              <a:schemeClr val="accent1"/>
            </a:effectRef>
            <a:fontRef idx="minor">
              <a:schemeClr val="tx1"/>
            </a:fontRef>
          </p:style>
        </p:cxnSp>
        <p:grpSp>
          <p:nvGrpSpPr>
            <p:cNvPr id="82" name="组合 81"/>
            <p:cNvGrpSpPr/>
            <p:nvPr/>
          </p:nvGrpSpPr>
          <p:grpSpPr>
            <a:xfrm rot="0" flipH="1">
              <a:off x="3984" y="1331"/>
              <a:ext cx="849" cy="120"/>
              <a:chOff x="702468" y="942975"/>
              <a:chExt cx="492918" cy="70143"/>
            </a:xfrm>
            <a:solidFill>
              <a:srgbClr val="2B46C2"/>
            </a:solidFill>
          </p:grpSpPr>
          <p:sp>
            <p:nvSpPr>
              <p:cNvPr id="83" name="平行四边形 82"/>
              <p:cNvSpPr/>
              <p:nvPr/>
            </p:nvSpPr>
            <p:spPr>
              <a:xfrm>
                <a:off x="702468"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4" name="平行四边形 83"/>
              <p:cNvSpPr/>
              <p:nvPr/>
            </p:nvSpPr>
            <p:spPr>
              <a:xfrm>
                <a:off x="803076"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85" name="平行四边形 84"/>
              <p:cNvSpPr/>
              <p:nvPr/>
            </p:nvSpPr>
            <p:spPr>
              <a:xfrm>
                <a:off x="903684"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86" name="平行四边形 85"/>
              <p:cNvSpPr/>
              <p:nvPr/>
            </p:nvSpPr>
            <p:spPr>
              <a:xfrm>
                <a:off x="1004292"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96" name="平行四边形 95"/>
              <p:cNvSpPr/>
              <p:nvPr/>
            </p:nvSpPr>
            <p:spPr>
              <a:xfrm>
                <a:off x="1104899"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sp>
        <p:nvSpPr>
          <p:cNvPr id="115" name="文本框 114"/>
          <p:cNvSpPr txBox="1"/>
          <p:nvPr/>
        </p:nvSpPr>
        <p:spPr>
          <a:xfrm>
            <a:off x="333375" y="331470"/>
            <a:ext cx="1630045" cy="491490"/>
          </a:xfrm>
          <a:prstGeom prst="rect">
            <a:avLst/>
          </a:prstGeom>
          <a:noFill/>
        </p:spPr>
        <p:txBody>
          <a:bodyPr wrap="square" rtlCol="0">
            <a:spAutoFit/>
          </a:bodyPr>
          <a:p>
            <a:pPr algn="dist"/>
            <a:r>
              <a:rPr lang="zh-CN" altLang="en-US" sz="2600" i="1">
                <a:solidFill>
                  <a:schemeClr val="bg1"/>
                </a:solidFill>
                <a:latin typeface="汉仪雅酷黑简" panose="00020600040101010101" charset="-122"/>
                <a:ea typeface="汉仪雅酷黑简" panose="00020600040101010101" charset="-122"/>
              </a:rPr>
              <a:t>数据</a:t>
            </a:r>
            <a:r>
              <a:rPr lang="zh-CN" altLang="en-US" sz="2600" i="1">
                <a:solidFill>
                  <a:schemeClr val="bg1"/>
                </a:solidFill>
                <a:latin typeface="汉仪雅酷黑简" panose="00020600040101010101" charset="-122"/>
                <a:ea typeface="汉仪雅酷黑简" panose="00020600040101010101" charset="-122"/>
              </a:rPr>
              <a:t>属性</a:t>
            </a:r>
            <a:endParaRPr lang="zh-CN" altLang="en-US" sz="2600" i="1">
              <a:solidFill>
                <a:schemeClr val="bg1"/>
              </a:solidFill>
              <a:latin typeface="汉仪雅酷黑简" panose="00020600040101010101" charset="-122"/>
              <a:ea typeface="汉仪雅酷黑简" panose="00020600040101010101" charset="-122"/>
            </a:endParaRPr>
          </a:p>
        </p:txBody>
      </p:sp>
      <p:sp>
        <p:nvSpPr>
          <p:cNvPr id="3" name="平行四边形 2"/>
          <p:cNvSpPr/>
          <p:nvPr/>
        </p:nvSpPr>
        <p:spPr>
          <a:xfrm>
            <a:off x="-635" y="358140"/>
            <a:ext cx="121920" cy="438150"/>
          </a:xfrm>
          <a:prstGeom prst="parallelogram">
            <a:avLst>
              <a:gd name="adj" fmla="val 0"/>
            </a:avLst>
          </a:prstGeom>
          <a:solidFill>
            <a:srgbClr val="2B46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73" name="组合 172"/>
          <p:cNvGrpSpPr/>
          <p:nvPr/>
        </p:nvGrpSpPr>
        <p:grpSpPr>
          <a:xfrm rot="0">
            <a:off x="2520315" y="1718310"/>
            <a:ext cx="2726690" cy="4295140"/>
            <a:chOff x="2372" y="3026"/>
            <a:chExt cx="4294" cy="6764"/>
          </a:xfrm>
        </p:grpSpPr>
        <p:sp>
          <p:nvSpPr>
            <p:cNvPr id="175" name="剪去对角的矩形 174"/>
            <p:cNvSpPr/>
            <p:nvPr/>
          </p:nvSpPr>
          <p:spPr>
            <a:xfrm>
              <a:off x="2372" y="3429"/>
              <a:ext cx="4294" cy="6361"/>
            </a:xfrm>
            <a:prstGeom prst="snip2DiagRect">
              <a:avLst/>
            </a:prstGeom>
            <a:solidFill>
              <a:schemeClr val="tx1">
                <a:alpha val="50000"/>
              </a:schemeClr>
            </a:solidFill>
            <a:ln w="12700" cmpd="sng">
              <a:noFill/>
              <a:prstDash val="solid"/>
              <a:miter lim="800000"/>
            </a:ln>
          </p:spPr>
          <p:style>
            <a:lnRef idx="2">
              <a:schemeClr val="accent2">
                <a:shade val="50000"/>
              </a:schemeClr>
            </a:lnRef>
            <a:fillRef idx="1">
              <a:schemeClr val="accent2"/>
            </a:fillRef>
            <a:effectRef idx="0">
              <a:schemeClr val="accent2"/>
            </a:effectRef>
            <a:fontRef idx="minor">
              <a:schemeClr val="lt1"/>
            </a:fontRef>
          </p:style>
          <p:txBody>
            <a:bodyPr rtlCol="0" anchor="ctr"/>
            <a:p>
              <a:pPr algn="l">
                <a:lnSpc>
                  <a:spcPct val="150000"/>
                </a:lnSpc>
              </a:pPr>
              <a:endParaRPr lang="zh-CN" altLang="en-US"/>
            </a:p>
          </p:txBody>
        </p:sp>
        <p:sp>
          <p:nvSpPr>
            <p:cNvPr id="177" name="剪去对角的矩形 176"/>
            <p:cNvSpPr/>
            <p:nvPr/>
          </p:nvSpPr>
          <p:spPr>
            <a:xfrm>
              <a:off x="2946" y="3026"/>
              <a:ext cx="3105" cy="680"/>
            </a:xfrm>
            <a:prstGeom prst="snip2DiagRect">
              <a:avLst/>
            </a:prstGeom>
            <a:solidFill>
              <a:srgbClr val="2B46C2"/>
            </a:solidFill>
            <a:ln w="12700" cmpd="sng">
              <a:noFill/>
              <a:prstDash val="solid"/>
              <a:miter lim="800000"/>
            </a:ln>
          </p:spPr>
          <p:style>
            <a:lnRef idx="2">
              <a:schemeClr val="accent2">
                <a:shade val="50000"/>
              </a:schemeClr>
            </a:lnRef>
            <a:fillRef idx="1">
              <a:schemeClr val="accent2"/>
            </a:fillRef>
            <a:effectRef idx="0">
              <a:schemeClr val="accent2"/>
            </a:effectRef>
            <a:fontRef idx="minor">
              <a:schemeClr val="lt1"/>
            </a:fontRef>
          </p:style>
          <p:txBody>
            <a:bodyPr rtlCol="0" anchor="ctr"/>
            <a:p>
              <a:pPr algn="ctr"/>
              <a:r>
                <a:rPr lang="zh-CN" altLang="en-US"/>
                <a:t>数据载体</a:t>
              </a:r>
              <a:endParaRPr lang="zh-CN" altLang="en-US"/>
            </a:p>
          </p:txBody>
        </p:sp>
      </p:grpSp>
      <p:sp>
        <p:nvSpPr>
          <p:cNvPr id="16" name="矩形 15"/>
          <p:cNvSpPr/>
          <p:nvPr/>
        </p:nvSpPr>
        <p:spPr>
          <a:xfrm>
            <a:off x="2929573" y="2478405"/>
            <a:ext cx="1908175" cy="1492250"/>
          </a:xfrm>
          <a:prstGeom prst="rect">
            <a:avLst/>
          </a:prstGeom>
          <a:noFill/>
          <a:ln>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 name="文本框 3"/>
          <p:cNvSpPr txBox="1"/>
          <p:nvPr/>
        </p:nvSpPr>
        <p:spPr>
          <a:xfrm>
            <a:off x="3101340" y="2618105"/>
            <a:ext cx="1198880" cy="337185"/>
          </a:xfrm>
          <a:prstGeom prst="rect">
            <a:avLst/>
          </a:prstGeom>
          <a:noFill/>
        </p:spPr>
        <p:txBody>
          <a:bodyPr wrap="none" rtlCol="0">
            <a:spAutoFit/>
          </a:bodyPr>
          <a:p>
            <a:pPr algn="l"/>
            <a:r>
              <a:rPr lang="zh-CN" altLang="en-US" sz="1600">
                <a:solidFill>
                  <a:srgbClr val="31ECC3"/>
                </a:solidFill>
                <a:sym typeface="+mn-ea"/>
              </a:rPr>
              <a:t>数据系统：</a:t>
            </a:r>
            <a:endParaRPr lang="zh-CN" altLang="en-US" sz="1600">
              <a:solidFill>
                <a:srgbClr val="31ECC3"/>
              </a:solidFill>
              <a:sym typeface="+mn-ea"/>
            </a:endParaRPr>
          </a:p>
        </p:txBody>
      </p:sp>
      <p:sp>
        <p:nvSpPr>
          <p:cNvPr id="5" name="文本框 4"/>
          <p:cNvSpPr txBox="1"/>
          <p:nvPr/>
        </p:nvSpPr>
        <p:spPr>
          <a:xfrm>
            <a:off x="3101340" y="2970530"/>
            <a:ext cx="1002030" cy="737235"/>
          </a:xfrm>
          <a:prstGeom prst="rect">
            <a:avLst/>
          </a:prstGeom>
          <a:noFill/>
        </p:spPr>
        <p:txBody>
          <a:bodyPr wrap="none" rtlCol="0">
            <a:spAutoFit/>
          </a:bodyPr>
          <a:p>
            <a:pPr marL="285750" indent="-285750" algn="l">
              <a:lnSpc>
                <a:spcPct val="150000"/>
              </a:lnSpc>
              <a:buFont typeface="Arial" panose="020B0604020202020204" pitchFamily="34" charset="0"/>
              <a:buChar char="•"/>
            </a:pPr>
            <a:r>
              <a:rPr lang="zh-CN" altLang="en-US" sz="1400">
                <a:solidFill>
                  <a:schemeClr val="bg1"/>
                </a:solidFill>
                <a:sym typeface="+mn-ea"/>
              </a:rPr>
              <a:t>数据库</a:t>
            </a:r>
            <a:endParaRPr lang="zh-CN" altLang="en-US" sz="1400">
              <a:solidFill>
                <a:schemeClr val="bg1"/>
              </a:solidFill>
              <a:sym typeface="+mn-ea"/>
            </a:endParaRPr>
          </a:p>
          <a:p>
            <a:pPr marL="285750" indent="-285750" algn="l">
              <a:lnSpc>
                <a:spcPct val="150000"/>
              </a:lnSpc>
              <a:buFont typeface="Arial" panose="020B0604020202020204" pitchFamily="34" charset="0"/>
              <a:buChar char="•"/>
            </a:pPr>
            <a:r>
              <a:rPr lang="zh-CN" altLang="en-US" sz="1400">
                <a:solidFill>
                  <a:schemeClr val="bg1"/>
                </a:solidFill>
                <a:sym typeface="+mn-ea"/>
              </a:rPr>
              <a:t>区块链</a:t>
            </a:r>
            <a:endParaRPr lang="zh-CN" altLang="en-US" sz="1400">
              <a:solidFill>
                <a:schemeClr val="bg1"/>
              </a:solidFill>
            </a:endParaRPr>
          </a:p>
        </p:txBody>
      </p:sp>
      <p:sp>
        <p:nvSpPr>
          <p:cNvPr id="7" name="矩形 6"/>
          <p:cNvSpPr/>
          <p:nvPr/>
        </p:nvSpPr>
        <p:spPr>
          <a:xfrm>
            <a:off x="2929890" y="4169410"/>
            <a:ext cx="1908175" cy="1452880"/>
          </a:xfrm>
          <a:prstGeom prst="rect">
            <a:avLst/>
          </a:prstGeom>
          <a:noFill/>
          <a:ln>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 name="文本框 7"/>
          <p:cNvSpPr txBox="1"/>
          <p:nvPr/>
        </p:nvSpPr>
        <p:spPr>
          <a:xfrm>
            <a:off x="3101340" y="4309110"/>
            <a:ext cx="1198880" cy="337185"/>
          </a:xfrm>
          <a:prstGeom prst="rect">
            <a:avLst/>
          </a:prstGeom>
          <a:noFill/>
        </p:spPr>
        <p:txBody>
          <a:bodyPr wrap="none" rtlCol="0">
            <a:spAutoFit/>
          </a:bodyPr>
          <a:p>
            <a:pPr algn="l"/>
            <a:r>
              <a:rPr lang="zh-CN" altLang="en-US" sz="1600">
                <a:solidFill>
                  <a:srgbClr val="31ECC3"/>
                </a:solidFill>
                <a:sym typeface="+mn-ea"/>
              </a:rPr>
              <a:t>文件系统：</a:t>
            </a:r>
            <a:endParaRPr lang="zh-CN" altLang="en-US" sz="1600">
              <a:solidFill>
                <a:srgbClr val="31ECC3"/>
              </a:solidFill>
              <a:sym typeface="+mn-ea"/>
            </a:endParaRPr>
          </a:p>
        </p:txBody>
      </p:sp>
      <p:sp>
        <p:nvSpPr>
          <p:cNvPr id="9" name="文本框 8"/>
          <p:cNvSpPr txBox="1"/>
          <p:nvPr/>
        </p:nvSpPr>
        <p:spPr>
          <a:xfrm>
            <a:off x="3101340" y="4661535"/>
            <a:ext cx="864235" cy="414020"/>
          </a:xfrm>
          <a:prstGeom prst="rect">
            <a:avLst/>
          </a:prstGeom>
          <a:noFill/>
        </p:spPr>
        <p:txBody>
          <a:bodyPr wrap="none" rtlCol="0">
            <a:spAutoFit/>
          </a:bodyPr>
          <a:p>
            <a:pPr marL="285750" indent="-285750" algn="l">
              <a:lnSpc>
                <a:spcPct val="150000"/>
              </a:lnSpc>
              <a:buFont typeface="Arial" panose="020B0604020202020204" pitchFamily="34" charset="0"/>
              <a:buChar char="•"/>
            </a:pPr>
            <a:r>
              <a:rPr lang="en-US" altLang="zh-CN" sz="1400">
                <a:solidFill>
                  <a:schemeClr val="bg1"/>
                </a:solidFill>
                <a:sym typeface="+mn-ea"/>
              </a:rPr>
              <a:t>IPFS</a:t>
            </a:r>
            <a:endParaRPr lang="zh-CN" altLang="en-US" sz="1400">
              <a:solidFill>
                <a:schemeClr val="bg1"/>
              </a:solidFill>
            </a:endParaRPr>
          </a:p>
        </p:txBody>
      </p:sp>
      <p:grpSp>
        <p:nvGrpSpPr>
          <p:cNvPr id="10" name="组合 9"/>
          <p:cNvGrpSpPr/>
          <p:nvPr/>
        </p:nvGrpSpPr>
        <p:grpSpPr>
          <a:xfrm rot="0">
            <a:off x="6542405" y="1718310"/>
            <a:ext cx="2726690" cy="4295140"/>
            <a:chOff x="2372" y="3026"/>
            <a:chExt cx="4294" cy="6764"/>
          </a:xfrm>
        </p:grpSpPr>
        <p:sp>
          <p:nvSpPr>
            <p:cNvPr id="11" name="剪去对角的矩形 10"/>
            <p:cNvSpPr/>
            <p:nvPr/>
          </p:nvSpPr>
          <p:spPr>
            <a:xfrm>
              <a:off x="2372" y="3429"/>
              <a:ext cx="4294" cy="6361"/>
            </a:xfrm>
            <a:prstGeom prst="snip2DiagRect">
              <a:avLst/>
            </a:prstGeom>
            <a:solidFill>
              <a:schemeClr val="tx1">
                <a:alpha val="50000"/>
              </a:schemeClr>
            </a:solidFill>
            <a:ln w="12700" cmpd="sng">
              <a:noFill/>
              <a:prstDash val="solid"/>
              <a:miter lim="800000"/>
            </a:ln>
          </p:spPr>
          <p:style>
            <a:lnRef idx="2">
              <a:schemeClr val="accent2">
                <a:shade val="50000"/>
              </a:schemeClr>
            </a:lnRef>
            <a:fillRef idx="1">
              <a:schemeClr val="accent2"/>
            </a:fillRef>
            <a:effectRef idx="0">
              <a:schemeClr val="accent2"/>
            </a:effectRef>
            <a:fontRef idx="minor">
              <a:schemeClr val="lt1"/>
            </a:fontRef>
          </p:style>
          <p:txBody>
            <a:bodyPr rtlCol="0" anchor="ctr"/>
            <a:p>
              <a:pPr algn="l">
                <a:lnSpc>
                  <a:spcPct val="150000"/>
                </a:lnSpc>
              </a:pPr>
              <a:endParaRPr lang="zh-CN" altLang="en-US"/>
            </a:p>
          </p:txBody>
        </p:sp>
        <p:sp>
          <p:nvSpPr>
            <p:cNvPr id="12" name="剪去对角的矩形 11"/>
            <p:cNvSpPr/>
            <p:nvPr/>
          </p:nvSpPr>
          <p:spPr>
            <a:xfrm>
              <a:off x="2946" y="3026"/>
              <a:ext cx="3105" cy="680"/>
            </a:xfrm>
            <a:prstGeom prst="snip2DiagRect">
              <a:avLst/>
            </a:prstGeom>
            <a:solidFill>
              <a:srgbClr val="2B46C2"/>
            </a:solidFill>
            <a:ln w="12700" cmpd="sng">
              <a:noFill/>
              <a:prstDash val="solid"/>
              <a:miter lim="800000"/>
            </a:ln>
          </p:spPr>
          <p:style>
            <a:lnRef idx="2">
              <a:schemeClr val="accent2">
                <a:shade val="50000"/>
              </a:schemeClr>
            </a:lnRef>
            <a:fillRef idx="1">
              <a:schemeClr val="accent2"/>
            </a:fillRef>
            <a:effectRef idx="0">
              <a:schemeClr val="accent2"/>
            </a:effectRef>
            <a:fontRef idx="minor">
              <a:schemeClr val="lt1"/>
            </a:fontRef>
          </p:style>
          <p:txBody>
            <a:bodyPr rtlCol="0" anchor="ctr"/>
            <a:p>
              <a:pPr algn="ctr"/>
              <a:r>
                <a:rPr lang="zh-CN" altLang="en-US"/>
                <a:t>数据计算</a:t>
              </a:r>
              <a:endParaRPr lang="zh-CN" altLang="en-US"/>
            </a:p>
          </p:txBody>
        </p:sp>
      </p:grpSp>
      <p:sp>
        <p:nvSpPr>
          <p:cNvPr id="13" name="矩形 12"/>
          <p:cNvSpPr/>
          <p:nvPr/>
        </p:nvSpPr>
        <p:spPr>
          <a:xfrm>
            <a:off x="6951663" y="2478405"/>
            <a:ext cx="1908175" cy="1492250"/>
          </a:xfrm>
          <a:prstGeom prst="rect">
            <a:avLst/>
          </a:prstGeom>
          <a:noFill/>
          <a:ln>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4" name="文本框 13"/>
          <p:cNvSpPr txBox="1"/>
          <p:nvPr/>
        </p:nvSpPr>
        <p:spPr>
          <a:xfrm>
            <a:off x="7120890" y="2618105"/>
            <a:ext cx="1402080" cy="337185"/>
          </a:xfrm>
          <a:prstGeom prst="rect">
            <a:avLst/>
          </a:prstGeom>
          <a:noFill/>
        </p:spPr>
        <p:txBody>
          <a:bodyPr wrap="none" rtlCol="0">
            <a:spAutoFit/>
          </a:bodyPr>
          <a:p>
            <a:pPr algn="l"/>
            <a:r>
              <a:rPr lang="zh-CN" altLang="en-US" sz="1600">
                <a:solidFill>
                  <a:srgbClr val="31ECC3"/>
                </a:solidFill>
              </a:rPr>
              <a:t>可计算数据：</a:t>
            </a:r>
            <a:endParaRPr lang="zh-CN" altLang="en-US" sz="1600">
              <a:solidFill>
                <a:srgbClr val="31ECC3"/>
              </a:solidFill>
            </a:endParaRPr>
          </a:p>
        </p:txBody>
      </p:sp>
      <p:sp>
        <p:nvSpPr>
          <p:cNvPr id="17" name="文本框 16"/>
          <p:cNvSpPr txBox="1"/>
          <p:nvPr/>
        </p:nvSpPr>
        <p:spPr>
          <a:xfrm>
            <a:off x="7120890" y="2970530"/>
            <a:ext cx="824230" cy="737235"/>
          </a:xfrm>
          <a:prstGeom prst="rect">
            <a:avLst/>
          </a:prstGeom>
          <a:noFill/>
        </p:spPr>
        <p:txBody>
          <a:bodyPr wrap="none" rtlCol="0">
            <a:spAutoFit/>
          </a:bodyPr>
          <a:p>
            <a:pPr marL="285750" indent="-285750" algn="l">
              <a:lnSpc>
                <a:spcPct val="150000"/>
              </a:lnSpc>
              <a:buFont typeface="Arial" panose="020B0604020202020204" pitchFamily="34" charset="0"/>
              <a:buChar char="•"/>
            </a:pPr>
            <a:r>
              <a:rPr lang="zh-CN" altLang="en-US" sz="1400">
                <a:solidFill>
                  <a:schemeClr val="bg1"/>
                </a:solidFill>
                <a:sym typeface="+mn-ea"/>
              </a:rPr>
              <a:t>数值</a:t>
            </a:r>
            <a:endParaRPr lang="zh-CN" altLang="en-US" sz="1400">
              <a:solidFill>
                <a:schemeClr val="bg1"/>
              </a:solidFill>
              <a:sym typeface="+mn-ea"/>
            </a:endParaRPr>
          </a:p>
          <a:p>
            <a:pPr marL="285750" indent="-285750" algn="l">
              <a:lnSpc>
                <a:spcPct val="150000"/>
              </a:lnSpc>
              <a:buFont typeface="Arial" panose="020B0604020202020204" pitchFamily="34" charset="0"/>
              <a:buChar char="•"/>
            </a:pPr>
            <a:r>
              <a:rPr lang="zh-CN" altLang="en-US" sz="1400">
                <a:solidFill>
                  <a:schemeClr val="bg1"/>
                </a:solidFill>
              </a:rPr>
              <a:t>统计</a:t>
            </a:r>
            <a:endParaRPr lang="zh-CN" altLang="en-US" sz="1400">
              <a:solidFill>
                <a:schemeClr val="bg1"/>
              </a:solidFill>
            </a:endParaRPr>
          </a:p>
        </p:txBody>
      </p:sp>
      <p:sp>
        <p:nvSpPr>
          <p:cNvPr id="18" name="矩形 17"/>
          <p:cNvSpPr/>
          <p:nvPr/>
        </p:nvSpPr>
        <p:spPr>
          <a:xfrm>
            <a:off x="6951980" y="4169410"/>
            <a:ext cx="1908175" cy="1452880"/>
          </a:xfrm>
          <a:prstGeom prst="rect">
            <a:avLst/>
          </a:prstGeom>
          <a:noFill/>
          <a:ln>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2" name="文本框 21"/>
          <p:cNvSpPr txBox="1"/>
          <p:nvPr/>
        </p:nvSpPr>
        <p:spPr>
          <a:xfrm>
            <a:off x="7120890" y="4309110"/>
            <a:ext cx="1605280" cy="337185"/>
          </a:xfrm>
          <a:prstGeom prst="rect">
            <a:avLst/>
          </a:prstGeom>
          <a:noFill/>
        </p:spPr>
        <p:txBody>
          <a:bodyPr wrap="none" rtlCol="0">
            <a:spAutoFit/>
          </a:bodyPr>
          <a:p>
            <a:pPr algn="l"/>
            <a:r>
              <a:rPr lang="zh-CN" altLang="en-US" sz="1600">
                <a:solidFill>
                  <a:srgbClr val="31ECC3"/>
                </a:solidFill>
                <a:sym typeface="+mn-ea"/>
              </a:rPr>
              <a:t>不可计算数据：</a:t>
            </a:r>
            <a:endParaRPr lang="zh-CN" altLang="en-US" sz="1600">
              <a:solidFill>
                <a:srgbClr val="31ECC3"/>
              </a:solidFill>
              <a:sym typeface="+mn-ea"/>
            </a:endParaRPr>
          </a:p>
        </p:txBody>
      </p:sp>
      <p:sp>
        <p:nvSpPr>
          <p:cNvPr id="23" name="文本框 22"/>
          <p:cNvSpPr txBox="1"/>
          <p:nvPr/>
        </p:nvSpPr>
        <p:spPr>
          <a:xfrm>
            <a:off x="7120890" y="4661535"/>
            <a:ext cx="1032510" cy="737235"/>
          </a:xfrm>
          <a:prstGeom prst="rect">
            <a:avLst/>
          </a:prstGeom>
          <a:noFill/>
        </p:spPr>
        <p:txBody>
          <a:bodyPr wrap="square" rtlCol="0">
            <a:spAutoFit/>
          </a:bodyPr>
          <a:p>
            <a:pPr marL="285750" indent="-285750" algn="l">
              <a:lnSpc>
                <a:spcPct val="150000"/>
              </a:lnSpc>
              <a:buFont typeface="Arial" panose="020B0604020202020204" pitchFamily="34" charset="0"/>
              <a:buChar char="•"/>
            </a:pPr>
            <a:r>
              <a:rPr lang="zh-CN" altLang="en-US" sz="1400">
                <a:solidFill>
                  <a:schemeClr val="bg1"/>
                </a:solidFill>
              </a:rPr>
              <a:t>论文</a:t>
            </a:r>
            <a:endParaRPr lang="zh-CN" altLang="en-US" sz="1400">
              <a:solidFill>
                <a:schemeClr val="bg1"/>
              </a:solidFill>
            </a:endParaRPr>
          </a:p>
          <a:p>
            <a:pPr marL="285750" indent="-285750" algn="l">
              <a:lnSpc>
                <a:spcPct val="150000"/>
              </a:lnSpc>
              <a:buFont typeface="Arial" panose="020B0604020202020204" pitchFamily="34" charset="0"/>
              <a:buChar char="•"/>
            </a:pPr>
            <a:r>
              <a:rPr lang="zh-CN" altLang="en-US" sz="1400">
                <a:solidFill>
                  <a:schemeClr val="bg1"/>
                </a:solidFill>
              </a:rPr>
              <a:t>病例</a:t>
            </a:r>
            <a:endParaRPr lang="zh-CN" altLang="en-US" sz="1400">
              <a:solidFill>
                <a:schemeClr val="bg1"/>
              </a:solidFill>
            </a:endParaRPr>
          </a:p>
        </p:txBody>
      </p:sp>
    </p:spTree>
    <p:custDataLst>
      <p:tags r:id="rId2"/>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3"/>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4"/>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7"/>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8"/>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2"/>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bldLvl="0" animBg="1"/>
      <p:bldP spid="16" grpId="0" animBg="1"/>
      <p:bldP spid="4" grpId="0"/>
      <p:bldP spid="5" grpId="0"/>
      <p:bldP spid="7" grpId="0" animBg="1"/>
      <p:bldP spid="8" grpId="0"/>
      <p:bldP spid="9" grpId="0"/>
      <p:bldP spid="13" grpId="0" animBg="1"/>
      <p:bldP spid="14" grpId="0"/>
      <p:bldP spid="17" grpId="0"/>
      <p:bldP spid="18" grpId="0" animBg="1"/>
      <p:bldP spid="22" grpId="0"/>
      <p:bldP spid="2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p:cNvPicPr>
            <a:picLocks noChangeAspect="1"/>
          </p:cNvPicPr>
          <p:nvPr/>
        </p:nvPicPr>
        <p:blipFill>
          <a:blip r:embed="rId1"/>
          <a:stretch>
            <a:fillRect/>
          </a:stretch>
        </p:blipFill>
        <p:spPr>
          <a:xfrm>
            <a:off x="10160" y="0"/>
            <a:ext cx="12207875" cy="6858000"/>
          </a:xfrm>
          <a:prstGeom prst="rect">
            <a:avLst/>
          </a:prstGeom>
        </p:spPr>
      </p:pic>
      <p:sp>
        <p:nvSpPr>
          <p:cNvPr id="17" name="矩形 16"/>
          <p:cNvSpPr/>
          <p:nvPr/>
        </p:nvSpPr>
        <p:spPr>
          <a:xfrm>
            <a:off x="5715" y="0"/>
            <a:ext cx="12192000" cy="6854825"/>
          </a:xfrm>
          <a:prstGeom prst="rect">
            <a:avLst/>
          </a:prstGeom>
          <a:solidFill>
            <a:schemeClr val="tx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60" name="组合 59"/>
          <p:cNvGrpSpPr/>
          <p:nvPr/>
        </p:nvGrpSpPr>
        <p:grpSpPr>
          <a:xfrm>
            <a:off x="2202180" y="892810"/>
            <a:ext cx="9642475" cy="76200"/>
            <a:chOff x="3984" y="1331"/>
            <a:chExt cx="15185" cy="120"/>
          </a:xfrm>
        </p:grpSpPr>
        <p:cxnSp>
          <p:nvCxnSpPr>
            <p:cNvPr id="61" name="直接连接符 60"/>
            <p:cNvCxnSpPr/>
            <p:nvPr/>
          </p:nvCxnSpPr>
          <p:spPr>
            <a:xfrm>
              <a:off x="4761" y="1392"/>
              <a:ext cx="14408" cy="0"/>
            </a:xfrm>
            <a:prstGeom prst="line">
              <a:avLst/>
            </a:prstGeom>
            <a:ln w="12700" cap="flat">
              <a:solidFill>
                <a:srgbClr val="2B46C2"/>
              </a:solidFill>
              <a:round/>
              <a:tailEnd type="diamond" w="med" len="med"/>
            </a:ln>
          </p:spPr>
          <p:style>
            <a:lnRef idx="1">
              <a:schemeClr val="accent1"/>
            </a:lnRef>
            <a:fillRef idx="0">
              <a:schemeClr val="accent1"/>
            </a:fillRef>
            <a:effectRef idx="0">
              <a:schemeClr val="accent1"/>
            </a:effectRef>
            <a:fontRef idx="minor">
              <a:schemeClr val="tx1"/>
            </a:fontRef>
          </p:style>
        </p:cxnSp>
        <p:grpSp>
          <p:nvGrpSpPr>
            <p:cNvPr id="82" name="组合 81"/>
            <p:cNvGrpSpPr/>
            <p:nvPr/>
          </p:nvGrpSpPr>
          <p:grpSpPr>
            <a:xfrm rot="0" flipH="1">
              <a:off x="3984" y="1331"/>
              <a:ext cx="849" cy="120"/>
              <a:chOff x="702468" y="942975"/>
              <a:chExt cx="492918" cy="70143"/>
            </a:xfrm>
            <a:solidFill>
              <a:srgbClr val="2B46C2"/>
            </a:solidFill>
          </p:grpSpPr>
          <p:sp>
            <p:nvSpPr>
              <p:cNvPr id="83" name="平行四边形 82"/>
              <p:cNvSpPr/>
              <p:nvPr/>
            </p:nvSpPr>
            <p:spPr>
              <a:xfrm>
                <a:off x="702468"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600"/>
              </a:p>
            </p:txBody>
          </p:sp>
          <p:sp>
            <p:nvSpPr>
              <p:cNvPr id="84" name="平行四边形 83"/>
              <p:cNvSpPr/>
              <p:nvPr/>
            </p:nvSpPr>
            <p:spPr>
              <a:xfrm>
                <a:off x="803076"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600">
                  <a:solidFill>
                    <a:schemeClr val="lt1">
                      <a:lumMod val="100000"/>
                    </a:schemeClr>
                  </a:solidFill>
                </a:endParaRPr>
              </a:p>
            </p:txBody>
          </p:sp>
          <p:sp>
            <p:nvSpPr>
              <p:cNvPr id="85" name="平行四边形 84"/>
              <p:cNvSpPr/>
              <p:nvPr/>
            </p:nvSpPr>
            <p:spPr>
              <a:xfrm>
                <a:off x="903684"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600">
                  <a:solidFill>
                    <a:schemeClr val="lt1">
                      <a:lumMod val="100000"/>
                    </a:schemeClr>
                  </a:solidFill>
                </a:endParaRPr>
              </a:p>
            </p:txBody>
          </p:sp>
          <p:sp>
            <p:nvSpPr>
              <p:cNvPr id="86" name="平行四边形 85"/>
              <p:cNvSpPr/>
              <p:nvPr/>
            </p:nvSpPr>
            <p:spPr>
              <a:xfrm>
                <a:off x="1004292"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600">
                  <a:solidFill>
                    <a:schemeClr val="lt1">
                      <a:lumMod val="100000"/>
                    </a:schemeClr>
                  </a:solidFill>
                </a:endParaRPr>
              </a:p>
            </p:txBody>
          </p:sp>
          <p:sp>
            <p:nvSpPr>
              <p:cNvPr id="96" name="平行四边形 95"/>
              <p:cNvSpPr/>
              <p:nvPr/>
            </p:nvSpPr>
            <p:spPr>
              <a:xfrm>
                <a:off x="1104899"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600"/>
              </a:p>
            </p:txBody>
          </p:sp>
        </p:grpSp>
      </p:grpSp>
      <p:sp>
        <p:nvSpPr>
          <p:cNvPr id="115" name="文本框 114"/>
          <p:cNvSpPr txBox="1"/>
          <p:nvPr/>
        </p:nvSpPr>
        <p:spPr>
          <a:xfrm>
            <a:off x="333375" y="331470"/>
            <a:ext cx="2964815" cy="491490"/>
          </a:xfrm>
          <a:prstGeom prst="rect">
            <a:avLst/>
          </a:prstGeom>
          <a:noFill/>
        </p:spPr>
        <p:txBody>
          <a:bodyPr wrap="square" rtlCol="0">
            <a:spAutoFit/>
          </a:bodyPr>
          <a:p>
            <a:pPr algn="dist"/>
            <a:r>
              <a:rPr lang="zh-CN" altLang="en-US" sz="2600" i="1">
                <a:solidFill>
                  <a:schemeClr val="bg1"/>
                </a:solidFill>
                <a:latin typeface="汉仪雅酷黑简" panose="00020600040101010101" charset="-122"/>
                <a:ea typeface="汉仪雅酷黑简" panose="00020600040101010101" charset="-122"/>
              </a:rPr>
              <a:t>数据要素流通</a:t>
            </a:r>
            <a:r>
              <a:rPr lang="zh-CN" altLang="en-US" sz="2600" i="1">
                <a:solidFill>
                  <a:schemeClr val="bg1"/>
                </a:solidFill>
                <a:latin typeface="汉仪雅酷黑简" panose="00020600040101010101" charset="-122"/>
                <a:ea typeface="汉仪雅酷黑简" panose="00020600040101010101" charset="-122"/>
              </a:rPr>
              <a:t>要求</a:t>
            </a:r>
            <a:endParaRPr lang="zh-CN" altLang="en-US" sz="2600" i="1">
              <a:solidFill>
                <a:schemeClr val="bg1"/>
              </a:solidFill>
              <a:latin typeface="汉仪雅酷黑简" panose="00020600040101010101" charset="-122"/>
              <a:ea typeface="汉仪雅酷黑简" panose="00020600040101010101" charset="-122"/>
            </a:endParaRPr>
          </a:p>
        </p:txBody>
      </p:sp>
      <p:sp>
        <p:nvSpPr>
          <p:cNvPr id="3" name="平行四边形 2"/>
          <p:cNvSpPr/>
          <p:nvPr/>
        </p:nvSpPr>
        <p:spPr>
          <a:xfrm>
            <a:off x="-635" y="358140"/>
            <a:ext cx="121920" cy="438150"/>
          </a:xfrm>
          <a:prstGeom prst="parallelogram">
            <a:avLst>
              <a:gd name="adj" fmla="val 0"/>
            </a:avLst>
          </a:prstGeom>
          <a:solidFill>
            <a:srgbClr val="2B46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600"/>
          </a:p>
        </p:txBody>
      </p:sp>
      <p:sp>
        <p:nvSpPr>
          <p:cNvPr id="32" name="文本框 31"/>
          <p:cNvSpPr txBox="1"/>
          <p:nvPr/>
        </p:nvSpPr>
        <p:spPr>
          <a:xfrm>
            <a:off x="2770505" y="5443855"/>
            <a:ext cx="640080" cy="368300"/>
          </a:xfrm>
          <a:prstGeom prst="rect">
            <a:avLst/>
          </a:prstGeom>
          <a:noFill/>
        </p:spPr>
        <p:txBody>
          <a:bodyPr wrap="none" rtlCol="0">
            <a:spAutoFit/>
          </a:bodyPr>
          <a:p>
            <a:r>
              <a:rPr lang="zh-CN" altLang="en-US" b="1">
                <a:solidFill>
                  <a:schemeClr val="bg1"/>
                </a:solidFill>
              </a:rPr>
              <a:t>静态</a:t>
            </a:r>
            <a:endParaRPr lang="zh-CN" altLang="en-US" b="1">
              <a:solidFill>
                <a:schemeClr val="bg1"/>
              </a:solidFill>
            </a:endParaRPr>
          </a:p>
        </p:txBody>
      </p:sp>
      <p:sp>
        <p:nvSpPr>
          <p:cNvPr id="34" name="文本框 33"/>
          <p:cNvSpPr txBox="1"/>
          <p:nvPr/>
        </p:nvSpPr>
        <p:spPr>
          <a:xfrm>
            <a:off x="5691505" y="5443855"/>
            <a:ext cx="640080" cy="368300"/>
          </a:xfrm>
          <a:prstGeom prst="rect">
            <a:avLst/>
          </a:prstGeom>
          <a:noFill/>
        </p:spPr>
        <p:txBody>
          <a:bodyPr wrap="none" rtlCol="0">
            <a:spAutoFit/>
          </a:bodyPr>
          <a:p>
            <a:r>
              <a:rPr lang="zh-CN" altLang="en-US" b="1">
                <a:solidFill>
                  <a:schemeClr val="bg1"/>
                </a:solidFill>
              </a:rPr>
              <a:t>动态</a:t>
            </a:r>
            <a:endParaRPr lang="zh-CN" altLang="en-US" b="1">
              <a:solidFill>
                <a:schemeClr val="bg1"/>
              </a:solidFill>
            </a:endParaRPr>
          </a:p>
        </p:txBody>
      </p:sp>
      <p:sp>
        <p:nvSpPr>
          <p:cNvPr id="35" name="文本框 34"/>
          <p:cNvSpPr txBox="1"/>
          <p:nvPr/>
        </p:nvSpPr>
        <p:spPr>
          <a:xfrm>
            <a:off x="8558530" y="5443855"/>
            <a:ext cx="640080" cy="368300"/>
          </a:xfrm>
          <a:prstGeom prst="rect">
            <a:avLst/>
          </a:prstGeom>
          <a:noFill/>
        </p:spPr>
        <p:txBody>
          <a:bodyPr wrap="none" rtlCol="0">
            <a:spAutoFit/>
          </a:bodyPr>
          <a:p>
            <a:r>
              <a:rPr lang="zh-CN" altLang="en-US" b="1">
                <a:solidFill>
                  <a:schemeClr val="bg1"/>
                </a:solidFill>
              </a:rPr>
              <a:t>监管</a:t>
            </a:r>
            <a:endParaRPr lang="zh-CN" altLang="en-US" b="1">
              <a:solidFill>
                <a:schemeClr val="bg1"/>
              </a:solidFill>
            </a:endParaRPr>
          </a:p>
        </p:txBody>
      </p:sp>
      <p:cxnSp>
        <p:nvCxnSpPr>
          <p:cNvPr id="124" name="直接连接符 123"/>
          <p:cNvCxnSpPr/>
          <p:nvPr/>
        </p:nvCxnSpPr>
        <p:spPr>
          <a:xfrm flipH="1">
            <a:off x="1776730" y="5123815"/>
            <a:ext cx="8638540" cy="635"/>
          </a:xfrm>
          <a:prstGeom prst="line">
            <a:avLst/>
          </a:prstGeom>
          <a:ln>
            <a:solidFill>
              <a:srgbClr val="FFFFFF"/>
            </a:solidFill>
            <a:prstDash val="solid"/>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2" name="PA-标题1"/>
          <p:cNvSpPr/>
          <p:nvPr>
            <p:custDataLst>
              <p:tags r:id="rId2"/>
            </p:custDataLst>
          </p:nvPr>
        </p:nvSpPr>
        <p:spPr>
          <a:xfrm>
            <a:off x="2183645" y="3968115"/>
            <a:ext cx="1890000" cy="360045"/>
          </a:xfrm>
          <a:prstGeom prst="snip2DiagRect">
            <a:avLst/>
          </a:prstGeom>
          <a:solidFill>
            <a:srgbClr val="2B46C2"/>
          </a:solidFill>
          <a:ln w="8373" cap="flat">
            <a:noFill/>
            <a:prstDash val="solid"/>
            <a:miter/>
          </a:ln>
        </p:spPr>
        <p:txBody>
          <a:bodyPr rtlCol="0" anchor="ctr"/>
          <a:p>
            <a:pPr algn="ctr"/>
            <a:r>
              <a:rPr lang="zh-CN" altLang="en-US" sz="1300" dirty="0">
                <a:solidFill>
                  <a:schemeClr val="bg1"/>
                </a:solidFill>
                <a:effectLst>
                  <a:outerShdw blurRad="177800" dist="38100" dir="5400000" algn="t" rotWithShape="0">
                    <a:srgbClr val="002060">
                      <a:alpha val="24000"/>
                    </a:srgbClr>
                  </a:outerShdw>
                </a:effectLst>
              </a:rPr>
              <a:t>数据权属明确</a:t>
            </a:r>
            <a:endParaRPr lang="zh-CN" altLang="en-US" sz="1300" dirty="0">
              <a:solidFill>
                <a:schemeClr val="bg1"/>
              </a:solidFill>
              <a:effectLst>
                <a:outerShdw blurRad="177800" dist="38100" dir="5400000" algn="t" rotWithShape="0">
                  <a:srgbClr val="002060">
                    <a:alpha val="24000"/>
                  </a:srgbClr>
                </a:outerShdw>
              </a:effectLst>
            </a:endParaRPr>
          </a:p>
        </p:txBody>
      </p:sp>
      <p:sp>
        <p:nvSpPr>
          <p:cNvPr id="4" name="PA-标题1"/>
          <p:cNvSpPr/>
          <p:nvPr>
            <p:custDataLst>
              <p:tags r:id="rId3"/>
            </p:custDataLst>
          </p:nvPr>
        </p:nvSpPr>
        <p:spPr>
          <a:xfrm>
            <a:off x="2183645" y="3170555"/>
            <a:ext cx="1890000" cy="360045"/>
          </a:xfrm>
          <a:prstGeom prst="snip2DiagRect">
            <a:avLst/>
          </a:prstGeom>
          <a:solidFill>
            <a:srgbClr val="2B46C2"/>
          </a:solidFill>
          <a:ln w="8373" cap="flat">
            <a:noFill/>
            <a:prstDash val="solid"/>
            <a:miter/>
          </a:ln>
        </p:spPr>
        <p:txBody>
          <a:bodyPr rtlCol="0" anchor="ctr"/>
          <a:p>
            <a:pPr algn="ctr"/>
            <a:r>
              <a:rPr lang="zh-CN" altLang="en-US" sz="1300" dirty="0">
                <a:solidFill>
                  <a:schemeClr val="bg1"/>
                </a:solidFill>
                <a:effectLst>
                  <a:outerShdw blurRad="177800" dist="38100" dir="5400000" algn="t" rotWithShape="0">
                    <a:srgbClr val="002060">
                      <a:alpha val="24000"/>
                    </a:srgbClr>
                  </a:outerShdw>
                </a:effectLst>
              </a:rPr>
              <a:t>数据内容明确</a:t>
            </a:r>
            <a:endParaRPr lang="zh-CN" altLang="en-US" sz="1300" dirty="0">
              <a:solidFill>
                <a:schemeClr val="bg1"/>
              </a:solidFill>
              <a:effectLst>
                <a:outerShdw blurRad="177800" dist="38100" dir="5400000" algn="t" rotWithShape="0">
                  <a:srgbClr val="002060">
                    <a:alpha val="24000"/>
                  </a:srgbClr>
                </a:outerShdw>
              </a:effectLst>
            </a:endParaRPr>
          </a:p>
        </p:txBody>
      </p:sp>
      <p:sp>
        <p:nvSpPr>
          <p:cNvPr id="5" name="PA-标题1"/>
          <p:cNvSpPr/>
          <p:nvPr>
            <p:custDataLst>
              <p:tags r:id="rId4"/>
            </p:custDataLst>
          </p:nvPr>
        </p:nvSpPr>
        <p:spPr>
          <a:xfrm>
            <a:off x="2194440" y="2372995"/>
            <a:ext cx="1890000" cy="360045"/>
          </a:xfrm>
          <a:prstGeom prst="snip2DiagRect">
            <a:avLst/>
          </a:prstGeom>
          <a:solidFill>
            <a:srgbClr val="2B46C2"/>
          </a:solidFill>
          <a:ln w="8373" cap="flat">
            <a:noFill/>
            <a:prstDash val="solid"/>
            <a:miter/>
          </a:ln>
        </p:spPr>
        <p:txBody>
          <a:bodyPr rtlCol="0" anchor="ctr"/>
          <a:p>
            <a:pPr algn="ctr"/>
            <a:r>
              <a:rPr lang="zh-CN" altLang="en-US" sz="1300" dirty="0">
                <a:solidFill>
                  <a:schemeClr val="bg1"/>
                </a:solidFill>
                <a:effectLst>
                  <a:outerShdw blurRad="177800" dist="38100" dir="5400000" algn="t" rotWithShape="0">
                    <a:srgbClr val="002060">
                      <a:alpha val="24000"/>
                    </a:srgbClr>
                  </a:outerShdw>
                </a:effectLst>
              </a:rPr>
              <a:t>身份明确</a:t>
            </a:r>
            <a:endParaRPr lang="zh-CN" altLang="en-US" sz="1300" dirty="0">
              <a:solidFill>
                <a:schemeClr val="bg1"/>
              </a:solidFill>
              <a:effectLst>
                <a:outerShdw blurRad="177800" dist="38100" dir="5400000" algn="t" rotWithShape="0">
                  <a:srgbClr val="002060">
                    <a:alpha val="24000"/>
                  </a:srgbClr>
                </a:outerShdw>
              </a:effectLst>
            </a:endParaRPr>
          </a:p>
        </p:txBody>
      </p:sp>
      <p:sp>
        <p:nvSpPr>
          <p:cNvPr id="7" name="PA-标题1"/>
          <p:cNvSpPr/>
          <p:nvPr>
            <p:custDataLst>
              <p:tags r:id="rId5"/>
            </p:custDataLst>
          </p:nvPr>
        </p:nvSpPr>
        <p:spPr>
          <a:xfrm>
            <a:off x="5058728" y="3968115"/>
            <a:ext cx="1905635" cy="360045"/>
          </a:xfrm>
          <a:prstGeom prst="snip2DiagRect">
            <a:avLst/>
          </a:prstGeom>
          <a:solidFill>
            <a:srgbClr val="2B46C2"/>
          </a:solidFill>
          <a:ln w="8373" cap="flat">
            <a:noFill/>
            <a:prstDash val="solid"/>
            <a:miter/>
          </a:ln>
        </p:spPr>
        <p:txBody>
          <a:bodyPr rtlCol="0" anchor="ctr"/>
          <a:p>
            <a:pPr algn="ctr"/>
            <a:r>
              <a:rPr lang="zh-CN" altLang="en-US" sz="1300" dirty="0">
                <a:solidFill>
                  <a:schemeClr val="bg1"/>
                </a:solidFill>
                <a:effectLst>
                  <a:outerShdw blurRad="177800" dist="38100" dir="5400000" algn="t" rotWithShape="0">
                    <a:srgbClr val="002060">
                      <a:alpha val="24000"/>
                    </a:srgbClr>
                  </a:outerShdw>
                </a:effectLst>
              </a:rPr>
              <a:t>数据传输、使用明确</a:t>
            </a:r>
            <a:endParaRPr lang="zh-CN" altLang="en-US" sz="1300" dirty="0">
              <a:solidFill>
                <a:schemeClr val="bg1"/>
              </a:solidFill>
              <a:effectLst>
                <a:outerShdw blurRad="177800" dist="38100" dir="5400000" algn="t" rotWithShape="0">
                  <a:srgbClr val="002060">
                    <a:alpha val="24000"/>
                  </a:srgbClr>
                </a:outerShdw>
              </a:effectLst>
            </a:endParaRPr>
          </a:p>
        </p:txBody>
      </p:sp>
      <p:sp>
        <p:nvSpPr>
          <p:cNvPr id="8" name="PA-标题1"/>
          <p:cNvSpPr/>
          <p:nvPr>
            <p:custDataLst>
              <p:tags r:id="rId6"/>
            </p:custDataLst>
          </p:nvPr>
        </p:nvSpPr>
        <p:spPr>
          <a:xfrm>
            <a:off x="5066030" y="3170555"/>
            <a:ext cx="1891030" cy="360045"/>
          </a:xfrm>
          <a:prstGeom prst="snip2DiagRect">
            <a:avLst/>
          </a:prstGeom>
          <a:solidFill>
            <a:srgbClr val="2B46C2"/>
          </a:solidFill>
          <a:ln w="8373" cap="flat">
            <a:noFill/>
            <a:prstDash val="solid"/>
            <a:miter/>
          </a:ln>
        </p:spPr>
        <p:txBody>
          <a:bodyPr rtlCol="0" anchor="ctr"/>
          <a:p>
            <a:pPr algn="ctr"/>
            <a:r>
              <a:rPr lang="zh-CN" altLang="en-US" sz="1300" dirty="0">
                <a:solidFill>
                  <a:schemeClr val="bg1"/>
                </a:solidFill>
                <a:effectLst>
                  <a:outerShdw blurRad="177800" dist="38100" dir="5400000" algn="t" rotWithShape="0">
                    <a:srgbClr val="002060">
                      <a:alpha val="24000"/>
                    </a:srgbClr>
                  </a:outerShdw>
                </a:effectLst>
              </a:rPr>
              <a:t>权属变动明确</a:t>
            </a:r>
            <a:endParaRPr lang="zh-CN" altLang="en-US" sz="1300" dirty="0">
              <a:solidFill>
                <a:schemeClr val="bg1"/>
              </a:solidFill>
              <a:effectLst>
                <a:outerShdw blurRad="177800" dist="38100" dir="5400000" algn="t" rotWithShape="0">
                  <a:srgbClr val="002060">
                    <a:alpha val="24000"/>
                  </a:srgbClr>
                </a:outerShdw>
              </a:effectLst>
            </a:endParaRPr>
          </a:p>
        </p:txBody>
      </p:sp>
      <p:sp>
        <p:nvSpPr>
          <p:cNvPr id="9" name="PA-标题1"/>
          <p:cNvSpPr/>
          <p:nvPr>
            <p:custDataLst>
              <p:tags r:id="rId7"/>
            </p:custDataLst>
          </p:nvPr>
        </p:nvSpPr>
        <p:spPr>
          <a:xfrm>
            <a:off x="5075555" y="2372995"/>
            <a:ext cx="1893570" cy="360045"/>
          </a:xfrm>
          <a:prstGeom prst="snip2DiagRect">
            <a:avLst/>
          </a:prstGeom>
          <a:solidFill>
            <a:srgbClr val="2B46C2"/>
          </a:solidFill>
          <a:ln w="8373" cap="flat">
            <a:noFill/>
            <a:prstDash val="solid"/>
            <a:miter/>
          </a:ln>
        </p:spPr>
        <p:txBody>
          <a:bodyPr rtlCol="0" anchor="ctr"/>
          <a:p>
            <a:pPr algn="ctr"/>
            <a:r>
              <a:rPr lang="zh-CN" altLang="en-US" sz="1300" dirty="0">
                <a:solidFill>
                  <a:schemeClr val="bg1"/>
                </a:solidFill>
                <a:effectLst>
                  <a:outerShdw blurRad="177800" dist="38100" dir="5400000" algn="t" rotWithShape="0">
                    <a:srgbClr val="002060">
                      <a:alpha val="24000"/>
                    </a:srgbClr>
                  </a:outerShdw>
                </a:effectLst>
              </a:rPr>
              <a:t>数据交易信息明确</a:t>
            </a:r>
            <a:endParaRPr lang="zh-CN" altLang="en-US" sz="1300" dirty="0">
              <a:solidFill>
                <a:schemeClr val="bg1"/>
              </a:solidFill>
              <a:effectLst>
                <a:outerShdw blurRad="177800" dist="38100" dir="5400000" algn="t" rotWithShape="0">
                  <a:srgbClr val="002060">
                    <a:alpha val="24000"/>
                  </a:srgbClr>
                </a:outerShdw>
              </a:effectLst>
            </a:endParaRPr>
          </a:p>
        </p:txBody>
      </p:sp>
      <p:sp>
        <p:nvSpPr>
          <p:cNvPr id="10" name="PA-标题1"/>
          <p:cNvSpPr/>
          <p:nvPr>
            <p:custDataLst>
              <p:tags r:id="rId8"/>
            </p:custDataLst>
          </p:nvPr>
        </p:nvSpPr>
        <p:spPr>
          <a:xfrm>
            <a:off x="7933570" y="3967480"/>
            <a:ext cx="1890000" cy="360045"/>
          </a:xfrm>
          <a:prstGeom prst="snip2DiagRect">
            <a:avLst/>
          </a:prstGeom>
          <a:solidFill>
            <a:srgbClr val="2B46C2"/>
          </a:solidFill>
          <a:ln w="8373" cap="flat">
            <a:noFill/>
            <a:prstDash val="solid"/>
            <a:miter/>
          </a:ln>
        </p:spPr>
        <p:txBody>
          <a:bodyPr rtlCol="0" anchor="ctr"/>
          <a:p>
            <a:pPr algn="ctr"/>
            <a:r>
              <a:rPr lang="zh-CN" altLang="en-US" sz="1300" dirty="0">
                <a:solidFill>
                  <a:schemeClr val="bg1"/>
                </a:solidFill>
                <a:effectLst>
                  <a:outerShdw blurRad="177800" dist="38100" dir="5400000" algn="t" rotWithShape="0">
                    <a:srgbClr val="002060">
                      <a:alpha val="24000"/>
                    </a:srgbClr>
                  </a:outerShdw>
                </a:effectLst>
              </a:rPr>
              <a:t>数据流通监管</a:t>
            </a:r>
            <a:endParaRPr lang="zh-CN" altLang="en-US" sz="1300" dirty="0">
              <a:solidFill>
                <a:schemeClr val="bg1"/>
              </a:solidFill>
              <a:effectLst>
                <a:outerShdw blurRad="177800" dist="38100" dir="5400000" algn="t" rotWithShape="0">
                  <a:srgbClr val="002060">
                    <a:alpha val="24000"/>
                  </a:srgbClr>
                </a:outerShdw>
              </a:effectLst>
            </a:endParaRPr>
          </a:p>
        </p:txBody>
      </p:sp>
      <p:sp>
        <p:nvSpPr>
          <p:cNvPr id="11" name="PA-标题1"/>
          <p:cNvSpPr/>
          <p:nvPr>
            <p:custDataLst>
              <p:tags r:id="rId9"/>
            </p:custDataLst>
          </p:nvPr>
        </p:nvSpPr>
        <p:spPr>
          <a:xfrm>
            <a:off x="7933570" y="2372995"/>
            <a:ext cx="1890000" cy="360045"/>
          </a:xfrm>
          <a:prstGeom prst="snip2DiagRect">
            <a:avLst/>
          </a:prstGeom>
          <a:solidFill>
            <a:srgbClr val="2B46C2"/>
          </a:solidFill>
          <a:ln w="8373" cap="flat">
            <a:noFill/>
            <a:prstDash val="solid"/>
            <a:miter/>
          </a:ln>
        </p:spPr>
        <p:txBody>
          <a:bodyPr rtlCol="0" anchor="ctr"/>
          <a:p>
            <a:pPr algn="ctr"/>
            <a:r>
              <a:rPr lang="zh-CN" altLang="en-US" sz="1300" dirty="0">
                <a:solidFill>
                  <a:schemeClr val="bg1"/>
                </a:solidFill>
                <a:effectLst>
                  <a:outerShdw blurRad="177800" dist="38100" dir="5400000" algn="t" rotWithShape="0">
                    <a:srgbClr val="002060">
                      <a:alpha val="24000"/>
                    </a:srgbClr>
                  </a:outerShdw>
                </a:effectLst>
              </a:rPr>
              <a:t>可追溯、可验证</a:t>
            </a:r>
            <a:endParaRPr lang="zh-CN" altLang="en-US" sz="1300" dirty="0">
              <a:solidFill>
                <a:schemeClr val="bg1"/>
              </a:solidFill>
              <a:effectLst>
                <a:outerShdw blurRad="177800" dist="38100" dir="5400000" algn="t" rotWithShape="0">
                  <a:srgbClr val="002060">
                    <a:alpha val="24000"/>
                  </a:srgbClr>
                </a:outerShdw>
              </a:effectLst>
            </a:endParaRPr>
          </a:p>
        </p:txBody>
      </p:sp>
      <p:sp>
        <p:nvSpPr>
          <p:cNvPr id="12" name="矩形 11"/>
          <p:cNvSpPr/>
          <p:nvPr/>
        </p:nvSpPr>
        <p:spPr>
          <a:xfrm>
            <a:off x="2024380" y="1858010"/>
            <a:ext cx="2208530" cy="2979420"/>
          </a:xfrm>
          <a:prstGeom prst="rect">
            <a:avLst/>
          </a:prstGeom>
          <a:noFill/>
          <a:ln>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3" name="矩形 12"/>
          <p:cNvSpPr/>
          <p:nvPr/>
        </p:nvSpPr>
        <p:spPr>
          <a:xfrm>
            <a:off x="4907280" y="1858010"/>
            <a:ext cx="2208530" cy="2979420"/>
          </a:xfrm>
          <a:prstGeom prst="rect">
            <a:avLst/>
          </a:prstGeom>
          <a:noFill/>
          <a:ln>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4" name="矩形 13"/>
          <p:cNvSpPr/>
          <p:nvPr/>
        </p:nvSpPr>
        <p:spPr>
          <a:xfrm>
            <a:off x="7774305" y="1858010"/>
            <a:ext cx="2208530" cy="2979420"/>
          </a:xfrm>
          <a:prstGeom prst="rect">
            <a:avLst/>
          </a:prstGeom>
          <a:noFill/>
          <a:ln>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ustDataLst>
      <p:tags r:id="rId10"/>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124"/>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32"/>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12"/>
                                        </p:tgtEl>
                                        <p:attrNameLst>
                                          <p:attrName>style.visibility</p:attrName>
                                        </p:attrNameLst>
                                      </p:cBhvr>
                                      <p:to>
                                        <p:strVal val="visible"/>
                                      </p:to>
                                    </p:set>
                                  </p:childTnLst>
                                </p:cTn>
                              </p:par>
                              <p:par>
                                <p:cTn id="20" presetID="1" presetClass="entr" presetSubtype="0" fill="hold" grpId="0" nodeType="withEffect">
                                  <p:stCondLst>
                                    <p:cond delay="0"/>
                                  </p:stCondLst>
                                  <p:childTnLst>
                                    <p:set>
                                      <p:cBhvr>
                                        <p:cTn id="21" dur="1" fill="hold">
                                          <p:stCondLst>
                                            <p:cond delay="0"/>
                                          </p:stCondLst>
                                        </p:cTn>
                                        <p:tgtEl>
                                          <p:spTgt spid="5"/>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childTnLst>
                                    <p:set>
                                      <p:cBhvr>
                                        <p:cTn id="25" dur="1" fill="hold">
                                          <p:stCondLst>
                                            <p:cond delay="0"/>
                                          </p:stCondLst>
                                        </p:cTn>
                                        <p:tgtEl>
                                          <p:spTgt spid="4"/>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grpId="0" nodeType="clickEffect">
                                  <p:stCondLst>
                                    <p:cond delay="0"/>
                                  </p:stCondLst>
                                  <p:childTnLst>
                                    <p:set>
                                      <p:cBhvr>
                                        <p:cTn id="29" dur="1" fill="hold">
                                          <p:stCondLst>
                                            <p:cond delay="0"/>
                                          </p:stCondLst>
                                        </p:cTn>
                                        <p:tgtEl>
                                          <p:spTgt spid="2"/>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grpId="0" nodeType="clickEffect">
                                  <p:stCondLst>
                                    <p:cond delay="0"/>
                                  </p:stCondLst>
                                  <p:childTnLst>
                                    <p:set>
                                      <p:cBhvr>
                                        <p:cTn id="33" dur="1" fill="hold">
                                          <p:stCondLst>
                                            <p:cond delay="0"/>
                                          </p:stCondLst>
                                        </p:cTn>
                                        <p:tgtEl>
                                          <p:spTgt spid="34"/>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1" presetClass="entr" presetSubtype="0" fill="hold" grpId="0" nodeType="clickEffect">
                                  <p:stCondLst>
                                    <p:cond delay="0"/>
                                  </p:stCondLst>
                                  <p:childTnLst>
                                    <p:set>
                                      <p:cBhvr>
                                        <p:cTn id="37" dur="1" fill="hold">
                                          <p:stCondLst>
                                            <p:cond delay="0"/>
                                          </p:stCondLst>
                                        </p:cTn>
                                        <p:tgtEl>
                                          <p:spTgt spid="13"/>
                                        </p:tgtEl>
                                        <p:attrNameLst>
                                          <p:attrName>style.visibility</p:attrName>
                                        </p:attrNameLst>
                                      </p:cBhvr>
                                      <p:to>
                                        <p:strVal val="visible"/>
                                      </p:to>
                                    </p:set>
                                  </p:childTnLst>
                                </p:cTn>
                              </p:par>
                              <p:par>
                                <p:cTn id="38" presetID="1" presetClass="entr" presetSubtype="0" fill="hold" grpId="0" nodeType="withEffect">
                                  <p:stCondLst>
                                    <p:cond delay="0"/>
                                  </p:stCondLst>
                                  <p:childTnLst>
                                    <p:set>
                                      <p:cBhvr>
                                        <p:cTn id="39" dur="1" fill="hold">
                                          <p:stCondLst>
                                            <p:cond delay="0"/>
                                          </p:stCondLst>
                                        </p:cTn>
                                        <p:tgtEl>
                                          <p:spTgt spid="9"/>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grpId="0" nodeType="clickEffect">
                                  <p:stCondLst>
                                    <p:cond delay="0"/>
                                  </p:stCondLst>
                                  <p:childTnLst>
                                    <p:set>
                                      <p:cBhvr>
                                        <p:cTn id="43" dur="1" fill="hold">
                                          <p:stCondLst>
                                            <p:cond delay="0"/>
                                          </p:stCondLst>
                                        </p:cTn>
                                        <p:tgtEl>
                                          <p:spTgt spid="8"/>
                                        </p:tgtEl>
                                        <p:attrNameLst>
                                          <p:attrName>style.visibility</p:attrName>
                                        </p:attrNameLst>
                                      </p:cBhvr>
                                      <p:to>
                                        <p:strVal val="visible"/>
                                      </p:to>
                                    </p:set>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grpId="0" nodeType="clickEffect">
                                  <p:stCondLst>
                                    <p:cond delay="0"/>
                                  </p:stCondLst>
                                  <p:childTnLst>
                                    <p:set>
                                      <p:cBhvr>
                                        <p:cTn id="47" dur="1" fill="hold">
                                          <p:stCondLst>
                                            <p:cond delay="0"/>
                                          </p:stCondLst>
                                        </p:cTn>
                                        <p:tgtEl>
                                          <p:spTgt spid="7"/>
                                        </p:tgtEl>
                                        <p:attrNameLst>
                                          <p:attrName>style.visibility</p:attrName>
                                        </p:attrNameLst>
                                      </p:cBhvr>
                                      <p:to>
                                        <p:strVal val="visible"/>
                                      </p:to>
                                    </p:set>
                                  </p:childTnLst>
                                </p:cTn>
                              </p:par>
                            </p:childTnLst>
                          </p:cTn>
                        </p:par>
                      </p:childTnLst>
                    </p:cTn>
                  </p:par>
                  <p:par>
                    <p:cTn id="48" fill="hold">
                      <p:stCondLst>
                        <p:cond delay="indefinite"/>
                      </p:stCondLst>
                      <p:childTnLst>
                        <p:par>
                          <p:cTn id="49" fill="hold">
                            <p:stCondLst>
                              <p:cond delay="0"/>
                            </p:stCondLst>
                            <p:childTnLst>
                              <p:par>
                                <p:cTn id="50" presetID="1" presetClass="entr" presetSubtype="0" fill="hold" grpId="0" nodeType="clickEffect">
                                  <p:stCondLst>
                                    <p:cond delay="0"/>
                                  </p:stCondLst>
                                  <p:childTnLst>
                                    <p:set>
                                      <p:cBhvr>
                                        <p:cTn id="51" dur="1" fill="hold">
                                          <p:stCondLst>
                                            <p:cond delay="0"/>
                                          </p:stCondLst>
                                        </p:cTn>
                                        <p:tgtEl>
                                          <p:spTgt spid="35"/>
                                        </p:tgtEl>
                                        <p:attrNameLst>
                                          <p:attrName>style.visibility</p:attrName>
                                        </p:attrNameLst>
                                      </p:cBhvr>
                                      <p:to>
                                        <p:strVal val="visible"/>
                                      </p:to>
                                    </p:set>
                                  </p:childTnLst>
                                </p:cTn>
                              </p:par>
                            </p:childTnLst>
                          </p:cTn>
                        </p:par>
                      </p:childTnLst>
                    </p:cTn>
                  </p:par>
                  <p:par>
                    <p:cTn id="52" fill="hold">
                      <p:stCondLst>
                        <p:cond delay="indefinite"/>
                      </p:stCondLst>
                      <p:childTnLst>
                        <p:par>
                          <p:cTn id="53" fill="hold">
                            <p:stCondLst>
                              <p:cond delay="0"/>
                            </p:stCondLst>
                            <p:childTnLst>
                              <p:par>
                                <p:cTn id="54" presetID="1" presetClass="entr" presetSubtype="0" fill="hold" grpId="0" nodeType="clickEffect">
                                  <p:stCondLst>
                                    <p:cond delay="0"/>
                                  </p:stCondLst>
                                  <p:childTnLst>
                                    <p:set>
                                      <p:cBhvr>
                                        <p:cTn id="55" dur="1" fill="hold">
                                          <p:stCondLst>
                                            <p:cond delay="0"/>
                                          </p:stCondLst>
                                        </p:cTn>
                                        <p:tgtEl>
                                          <p:spTgt spid="14"/>
                                        </p:tgtEl>
                                        <p:attrNameLst>
                                          <p:attrName>style.visibility</p:attrName>
                                        </p:attrNameLst>
                                      </p:cBhvr>
                                      <p:to>
                                        <p:strVal val="visible"/>
                                      </p:to>
                                    </p:set>
                                  </p:childTnLst>
                                </p:cTn>
                              </p:par>
                              <p:par>
                                <p:cTn id="56" presetID="1" presetClass="entr" presetSubtype="0" fill="hold" grpId="0" nodeType="withEffect">
                                  <p:stCondLst>
                                    <p:cond delay="0"/>
                                  </p:stCondLst>
                                  <p:childTnLst>
                                    <p:set>
                                      <p:cBhvr>
                                        <p:cTn id="57" dur="1" fill="hold">
                                          <p:stCondLst>
                                            <p:cond delay="0"/>
                                          </p:stCondLst>
                                        </p:cTn>
                                        <p:tgtEl>
                                          <p:spTgt spid="11"/>
                                        </p:tgtEl>
                                        <p:attrNameLst>
                                          <p:attrName>style.visibility</p:attrName>
                                        </p:attrNameLst>
                                      </p:cBhvr>
                                      <p:to>
                                        <p:strVal val="visible"/>
                                      </p:to>
                                    </p:set>
                                  </p:childTnLst>
                                </p:cTn>
                              </p:par>
                            </p:childTnLst>
                          </p:cTn>
                        </p:par>
                      </p:childTnLst>
                    </p:cTn>
                  </p:par>
                  <p:par>
                    <p:cTn id="58" fill="hold">
                      <p:stCondLst>
                        <p:cond delay="indefinite"/>
                      </p:stCondLst>
                      <p:childTnLst>
                        <p:par>
                          <p:cTn id="59" fill="hold">
                            <p:stCondLst>
                              <p:cond delay="0"/>
                            </p:stCondLst>
                            <p:childTnLst>
                              <p:par>
                                <p:cTn id="60" presetID="1" presetClass="entr" presetSubtype="0" fill="hold" grpId="0" nodeType="clickEffect">
                                  <p:stCondLst>
                                    <p:cond delay="0"/>
                                  </p:stCondLst>
                                  <p:childTnLst>
                                    <p:set>
                                      <p:cBhvr>
                                        <p:cTn id="61"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bldLvl="0" animBg="1"/>
      <p:bldP spid="32" grpId="0"/>
      <p:bldP spid="12" grpId="0" animBg="1"/>
      <p:bldP spid="5" grpId="0" animBg="1"/>
      <p:bldP spid="4" grpId="0" animBg="1"/>
      <p:bldP spid="2" grpId="0" animBg="1"/>
      <p:bldP spid="34" grpId="0"/>
      <p:bldP spid="13" grpId="0" animBg="1"/>
      <p:bldP spid="9" grpId="0" animBg="1"/>
      <p:bldP spid="8" grpId="0" animBg="1"/>
      <p:bldP spid="7" grpId="0" animBg="1"/>
      <p:bldP spid="35" grpId="0"/>
      <p:bldP spid="14" grpId="0" animBg="1"/>
      <p:bldP spid="11" grpId="0" animBg="1"/>
      <p:bldP spid="10" grpId="0" animBg="1"/>
    </p:bldLst>
  </p:timing>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0.xml><?xml version="1.0" encoding="utf-8"?>
<p:tagLst xmlns:p="http://schemas.openxmlformats.org/presentationml/2006/main">
  <p:tag name="PA" val="v5.2.11"/>
</p:tagLst>
</file>

<file path=ppt/tags/tag101.xml><?xml version="1.0" encoding="utf-8"?>
<p:tagLst xmlns:p="http://schemas.openxmlformats.org/presentationml/2006/main">
  <p:tag name="PA" val="v5.2.11"/>
</p:tagLst>
</file>

<file path=ppt/tags/tag102.xml><?xml version="1.0" encoding="utf-8"?>
<p:tagLst xmlns:p="http://schemas.openxmlformats.org/presentationml/2006/main">
  <p:tag name="PA" val="v5.2.11"/>
</p:tagLst>
</file>

<file path=ppt/tags/tag103.xml><?xml version="1.0" encoding="utf-8"?>
<p:tagLst xmlns:p="http://schemas.openxmlformats.org/presentationml/2006/main">
  <p:tag name="PA" val="v5.2.11"/>
</p:tagLst>
</file>

<file path=ppt/tags/tag104.xml><?xml version="1.0" encoding="utf-8"?>
<p:tagLst xmlns:p="http://schemas.openxmlformats.org/presentationml/2006/main">
  <p:tag name="PA" val="v5.2.11"/>
</p:tagLst>
</file>

<file path=ppt/tags/tag105.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06.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07.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08.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09.xml><?xml version="1.0" encoding="utf-8"?>
<p:tagLst xmlns:p="http://schemas.openxmlformats.org/presentationml/2006/main">
  <p:tag name="PA" val="v5.2.11"/>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10.xml><?xml version="1.0" encoding="utf-8"?>
<p:tagLst xmlns:p="http://schemas.openxmlformats.org/presentationml/2006/main">
  <p:tag name="PA" val="v5.2.11"/>
</p:tagLst>
</file>

<file path=ppt/tags/tag111.xml><?xml version="1.0" encoding="utf-8"?>
<p:tagLst xmlns:p="http://schemas.openxmlformats.org/presentationml/2006/main">
  <p:tag name="PA" val="v5.2.11"/>
</p:tagLst>
</file>

<file path=ppt/tags/tag112.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13.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14.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15.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16.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17.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18.xml><?xml version="1.0" encoding="utf-8"?>
<p:tagLst xmlns:p="http://schemas.openxmlformats.org/presentationml/2006/main">
  <p:tag name="PA" val="v5.2.11"/>
</p:tagLst>
</file>

<file path=ppt/tags/tag119.xml><?xml version="1.0" encoding="utf-8"?>
<p:tagLst xmlns:p="http://schemas.openxmlformats.org/presentationml/2006/main">
  <p:tag name="PA" val="v5.2.11"/>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20.xml><?xml version="1.0" encoding="utf-8"?>
<p:tagLst xmlns:p="http://schemas.openxmlformats.org/presentationml/2006/main">
  <p:tag name="PA" val="v5.2.11"/>
</p:tagLst>
</file>

<file path=ppt/tags/tag121.xml><?xml version="1.0" encoding="utf-8"?>
<p:tagLst xmlns:p="http://schemas.openxmlformats.org/presentationml/2006/main">
  <p:tag name="PA" val="v5.2.11"/>
</p:tagLst>
</file>

<file path=ppt/tags/tag122.xml><?xml version="1.0" encoding="utf-8"?>
<p:tagLst xmlns:p="http://schemas.openxmlformats.org/presentationml/2006/main">
  <p:tag name="PA" val="v5.2.11"/>
</p:tagLst>
</file>

<file path=ppt/tags/tag123.xml><?xml version="1.0" encoding="utf-8"?>
<p:tagLst xmlns:p="http://schemas.openxmlformats.org/presentationml/2006/main">
  <p:tag name="PA" val="v5.2.11"/>
</p:tagLst>
</file>

<file path=ppt/tags/tag124.xml><?xml version="1.0" encoding="utf-8"?>
<p:tagLst xmlns:p="http://schemas.openxmlformats.org/presentationml/2006/main">
  <p:tag name="PA" val="v5.2.11"/>
</p:tagLst>
</file>

<file path=ppt/tags/tag125.xml><?xml version="1.0" encoding="utf-8"?>
<p:tagLst xmlns:p="http://schemas.openxmlformats.org/presentationml/2006/main">
  <p:tag name="PA" val="v5.2.11"/>
</p:tagLst>
</file>

<file path=ppt/tags/tag126.xml><?xml version="1.0" encoding="utf-8"?>
<p:tagLst xmlns:p="http://schemas.openxmlformats.org/presentationml/2006/main">
  <p:tag name="PA" val="v5.2.11"/>
</p:tagLst>
</file>

<file path=ppt/tags/tag127.xml><?xml version="1.0" encoding="utf-8"?>
<p:tagLst xmlns:p="http://schemas.openxmlformats.org/presentationml/2006/main">
  <p:tag name="PA" val="v5.2.11"/>
</p:tagLst>
</file>

<file path=ppt/tags/tag128.xml><?xml version="1.0" encoding="utf-8"?>
<p:tagLst xmlns:p="http://schemas.openxmlformats.org/presentationml/2006/main">
  <p:tag name="PA" val="v5.2.11"/>
</p:tagLst>
</file>

<file path=ppt/tags/tag129.xml><?xml version="1.0" encoding="utf-8"?>
<p:tagLst xmlns:p="http://schemas.openxmlformats.org/presentationml/2006/main">
  <p:tag name="PA" val="v5.2.11"/>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0.xml><?xml version="1.0" encoding="utf-8"?>
<p:tagLst xmlns:p="http://schemas.openxmlformats.org/presentationml/2006/main">
  <p:tag name="PA" val="v5.2.11"/>
</p:tagLst>
</file>

<file path=ppt/tags/tag131.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32.xml><?xml version="1.0" encoding="utf-8"?>
<p:tagLst xmlns:p="http://schemas.openxmlformats.org/presentationml/2006/main">
  <p:tag name="PA" val="v5.2.11"/>
</p:tagLst>
</file>

<file path=ppt/tags/tag133.xml><?xml version="1.0" encoding="utf-8"?>
<p:tagLst xmlns:p="http://schemas.openxmlformats.org/presentationml/2006/main">
  <p:tag name="PA" val="v5.2.11"/>
</p:tagLst>
</file>

<file path=ppt/tags/tag134.xml><?xml version="1.0" encoding="utf-8"?>
<p:tagLst xmlns:p="http://schemas.openxmlformats.org/presentationml/2006/main">
  <p:tag name="PA" val="v5.2.11"/>
</p:tagLst>
</file>

<file path=ppt/tags/tag135.xml><?xml version="1.0" encoding="utf-8"?>
<p:tagLst xmlns:p="http://schemas.openxmlformats.org/presentationml/2006/main">
  <p:tag name="PA" val="v5.2.11"/>
</p:tagLst>
</file>

<file path=ppt/tags/tag136.xml><?xml version="1.0" encoding="utf-8"?>
<p:tagLst xmlns:p="http://schemas.openxmlformats.org/presentationml/2006/main">
  <p:tag name="PA" val="v5.2.11"/>
</p:tagLst>
</file>

<file path=ppt/tags/tag137.xml><?xml version="1.0" encoding="utf-8"?>
<p:tagLst xmlns:p="http://schemas.openxmlformats.org/presentationml/2006/main">
  <p:tag name="PA" val="v5.2.11"/>
</p:tagLst>
</file>

<file path=ppt/tags/tag138.xml><?xml version="1.0" encoding="utf-8"?>
<p:tagLst xmlns:p="http://schemas.openxmlformats.org/presentationml/2006/main">
  <p:tag name="PA" val="v5.2.11"/>
</p:tagLst>
</file>

<file path=ppt/tags/tag139.xml><?xml version="1.0" encoding="utf-8"?>
<p:tagLst xmlns:p="http://schemas.openxmlformats.org/presentationml/2006/main">
  <p:tag name="PA" val="v5.2.11"/>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0.xml><?xml version="1.0" encoding="utf-8"?>
<p:tagLst xmlns:p="http://schemas.openxmlformats.org/presentationml/2006/main">
  <p:tag name="PA" val="v5.2.11"/>
</p:tagLst>
</file>

<file path=ppt/tags/tag141.xml><?xml version="1.0" encoding="utf-8"?>
<p:tagLst xmlns:p="http://schemas.openxmlformats.org/presentationml/2006/main">
  <p:tag name="PA" val="v5.2.11"/>
</p:tagLst>
</file>

<file path=ppt/tags/tag142.xml><?xml version="1.0" encoding="utf-8"?>
<p:tagLst xmlns:p="http://schemas.openxmlformats.org/presentationml/2006/main">
  <p:tag name="PA" val="v5.2.11"/>
</p:tagLst>
</file>

<file path=ppt/tags/tag143.xml><?xml version="1.0" encoding="utf-8"?>
<p:tagLst xmlns:p="http://schemas.openxmlformats.org/presentationml/2006/main">
  <p:tag name="PA" val="v5.2.11"/>
</p:tagLst>
</file>

<file path=ppt/tags/tag144.xml><?xml version="1.0" encoding="utf-8"?>
<p:tagLst xmlns:p="http://schemas.openxmlformats.org/presentationml/2006/main">
  <p:tag name="PA" val="v5.2.11"/>
</p:tagLst>
</file>

<file path=ppt/tags/tag145.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46.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47.xml><?xml version="1.0" encoding="utf-8"?>
<p:tagLst xmlns:p="http://schemas.openxmlformats.org/presentationml/2006/main">
  <p:tag name="PA" val="v5.2.11"/>
</p:tagLst>
</file>

<file path=ppt/tags/tag148.xml><?xml version="1.0" encoding="utf-8"?>
<p:tagLst xmlns:p="http://schemas.openxmlformats.org/presentationml/2006/main">
  <p:tag name="PA" val="v5.2.11"/>
</p:tagLst>
</file>

<file path=ppt/tags/tag149.xml><?xml version="1.0" encoding="utf-8"?>
<p:tagLst xmlns:p="http://schemas.openxmlformats.org/presentationml/2006/main">
  <p:tag name="PA" val="v5.2.11"/>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0.xml><?xml version="1.0" encoding="utf-8"?>
<p:tagLst xmlns:p="http://schemas.openxmlformats.org/presentationml/2006/main">
  <p:tag name="PA" val="v5.2.11"/>
</p:tagLst>
</file>

<file path=ppt/tags/tag151.xml><?xml version="1.0" encoding="utf-8"?>
<p:tagLst xmlns:p="http://schemas.openxmlformats.org/presentationml/2006/main">
  <p:tag name="PA" val="v5.2.11"/>
</p:tagLst>
</file>

<file path=ppt/tags/tag152.xml><?xml version="1.0" encoding="utf-8"?>
<p:tagLst xmlns:p="http://schemas.openxmlformats.org/presentationml/2006/main">
  <p:tag name="PA" val="v5.2.11"/>
</p:tagLst>
</file>

<file path=ppt/tags/tag153.xml><?xml version="1.0" encoding="utf-8"?>
<p:tagLst xmlns:p="http://schemas.openxmlformats.org/presentationml/2006/main">
  <p:tag name="PA" val="v5.2.11"/>
</p:tagLst>
</file>

<file path=ppt/tags/tag154.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55.xml><?xml version="1.0" encoding="utf-8"?>
<p:tagLst xmlns:p="http://schemas.openxmlformats.org/presentationml/2006/main">
  <p:tag name="PA" val="v5.2.11"/>
</p:tagLst>
</file>

<file path=ppt/tags/tag156.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57.xml><?xml version="1.0" encoding="utf-8"?>
<p:tagLst xmlns:p="http://schemas.openxmlformats.org/presentationml/2006/main">
  <p:tag name="COMMONDATA" val="eyJoZGlkIjoiMzQ3NTc0NTdiMzQ1MTRkZWE3NDllNDYzYzk1MTNlMTMifQ=="/>
  <p:tag name="KSO_WPP_MARK_KEY" val="13511299-9562-4ff4-afdb-3979dbcbe538"/>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2.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63.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4.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5.xml><?xml version="1.0" encoding="utf-8"?>
<p:tagLst xmlns:p="http://schemas.openxmlformats.org/presentationml/2006/main">
  <p:tag name="PA" val="v5.2.11"/>
</p:tagLst>
</file>

<file path=ppt/tags/tag66.xml><?xml version="1.0" encoding="utf-8"?>
<p:tagLst xmlns:p="http://schemas.openxmlformats.org/presentationml/2006/main">
  <p:tag name="PA" val="v5.2.11"/>
</p:tagLst>
</file>

<file path=ppt/tags/tag67.xml><?xml version="1.0" encoding="utf-8"?>
<p:tagLst xmlns:p="http://schemas.openxmlformats.org/presentationml/2006/main">
  <p:tag name="PA" val="v5.2.11"/>
</p:tagLst>
</file>

<file path=ppt/tags/tag68.xml><?xml version="1.0" encoding="utf-8"?>
<p:tagLst xmlns:p="http://schemas.openxmlformats.org/presentationml/2006/main">
  <p:tag name="PA" val="v5.2.4"/>
</p:tagLst>
</file>

<file path=ppt/tags/tag69.xml><?xml version="1.0" encoding="utf-8"?>
<p:tagLst xmlns:p="http://schemas.openxmlformats.org/presentationml/2006/main">
  <p:tag name="PA" val="v5.2.4"/>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0.xml><?xml version="1.0" encoding="utf-8"?>
<p:tagLst xmlns:p="http://schemas.openxmlformats.org/presentationml/2006/main">
  <p:tag name="PA" val="v5.2.4"/>
</p:tagLst>
</file>

<file path=ppt/tags/tag71.xml><?xml version="1.0" encoding="utf-8"?>
<p:tagLst xmlns:p="http://schemas.openxmlformats.org/presentationml/2006/main">
  <p:tag name="PA" val="v5.2.4"/>
</p:tagLst>
</file>

<file path=ppt/tags/tag72.xml><?xml version="1.0" encoding="utf-8"?>
<p:tagLst xmlns:p="http://schemas.openxmlformats.org/presentationml/2006/main">
  <p:tag name="PA" val="v5.2.4"/>
</p:tagLst>
</file>

<file path=ppt/tags/tag73.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4.xml><?xml version="1.0" encoding="utf-8"?>
<p:tagLst xmlns:p="http://schemas.openxmlformats.org/presentationml/2006/main">
  <p:tag name="PA" val="v5.2.11"/>
</p:tagLst>
</file>

<file path=ppt/tags/tag75.xml><?xml version="1.0" encoding="utf-8"?>
<p:tagLst xmlns:p="http://schemas.openxmlformats.org/presentationml/2006/main">
  <p:tag name="PA" val="v5.2.11"/>
</p:tagLst>
</file>

<file path=ppt/tags/tag76.xml><?xml version="1.0" encoding="utf-8"?>
<p:tagLst xmlns:p="http://schemas.openxmlformats.org/presentationml/2006/main">
  <p:tag name="PA" val="v5.2.11"/>
</p:tagLst>
</file>

<file path=ppt/tags/tag77.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8.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9.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0.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81.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82.xml><?xml version="1.0" encoding="utf-8"?>
<p:tagLst xmlns:p="http://schemas.openxmlformats.org/presentationml/2006/main">
  <p:tag name="PA" val="v5.2.11"/>
</p:tagLst>
</file>

<file path=ppt/tags/tag83.xml><?xml version="1.0" encoding="utf-8"?>
<p:tagLst xmlns:p="http://schemas.openxmlformats.org/presentationml/2006/main">
  <p:tag name="PA" val="v5.2.11"/>
</p:tagLst>
</file>

<file path=ppt/tags/tag84.xml><?xml version="1.0" encoding="utf-8"?>
<p:tagLst xmlns:p="http://schemas.openxmlformats.org/presentationml/2006/main">
  <p:tag name="PA" val="v5.2.11"/>
</p:tagLst>
</file>

<file path=ppt/tags/tag85.xml><?xml version="1.0" encoding="utf-8"?>
<p:tagLst xmlns:p="http://schemas.openxmlformats.org/presentationml/2006/main">
  <p:tag name="PA" val="v5.2.11"/>
</p:tagLst>
</file>

<file path=ppt/tags/tag86.xml><?xml version="1.0" encoding="utf-8"?>
<p:tagLst xmlns:p="http://schemas.openxmlformats.org/presentationml/2006/main">
  <p:tag name="PA" val="v5.2.11"/>
</p:tagLst>
</file>

<file path=ppt/tags/tag87.xml><?xml version="1.0" encoding="utf-8"?>
<p:tagLst xmlns:p="http://schemas.openxmlformats.org/presentationml/2006/main">
  <p:tag name="PA" val="v5.2.11"/>
</p:tagLst>
</file>

<file path=ppt/tags/tag88.xml><?xml version="1.0" encoding="utf-8"?>
<p:tagLst xmlns:p="http://schemas.openxmlformats.org/presentationml/2006/main">
  <p:tag name="PA" val="v5.2.11"/>
</p:tagLst>
</file>

<file path=ppt/tags/tag89.xml><?xml version="1.0" encoding="utf-8"?>
<p:tagLst xmlns:p="http://schemas.openxmlformats.org/presentationml/2006/main">
  <p:tag name="PA" val="v5.2.11"/>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0.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91.xml><?xml version="1.0" encoding="utf-8"?>
<p:tagLst xmlns:p="http://schemas.openxmlformats.org/presentationml/2006/main">
  <p:tag name="PA" val="v5.2.11"/>
</p:tagLst>
</file>

<file path=ppt/tags/tag92.xml><?xml version="1.0" encoding="utf-8"?>
<p:tagLst xmlns:p="http://schemas.openxmlformats.org/presentationml/2006/main">
  <p:tag name="PA" val="v5.2.11"/>
</p:tagLst>
</file>

<file path=ppt/tags/tag93.xml><?xml version="1.0" encoding="utf-8"?>
<p:tagLst xmlns:p="http://schemas.openxmlformats.org/presentationml/2006/main">
  <p:tag name="PA" val="v5.2.11"/>
</p:tagLst>
</file>

<file path=ppt/tags/tag94.xml><?xml version="1.0" encoding="utf-8"?>
<p:tagLst xmlns:p="http://schemas.openxmlformats.org/presentationml/2006/main">
  <p:tag name="PA" val="v5.2.11"/>
</p:tagLst>
</file>

<file path=ppt/tags/tag95.xml><?xml version="1.0" encoding="utf-8"?>
<p:tagLst xmlns:p="http://schemas.openxmlformats.org/presentationml/2006/main">
  <p:tag name="PA" val="v5.2.11"/>
</p:tagLst>
</file>

<file path=ppt/tags/tag96.xml><?xml version="1.0" encoding="utf-8"?>
<p:tagLst xmlns:p="http://schemas.openxmlformats.org/presentationml/2006/main">
  <p:tag name="PA" val="v5.2.11"/>
</p:tagLst>
</file>

<file path=ppt/tags/tag97.xml><?xml version="1.0" encoding="utf-8"?>
<p:tagLst xmlns:p="http://schemas.openxmlformats.org/presentationml/2006/main">
  <p:tag name="PA" val="v5.2.11"/>
</p:tagLst>
</file>

<file path=ppt/tags/tag98.xml><?xml version="1.0" encoding="utf-8"?>
<p:tagLst xmlns:p="http://schemas.openxmlformats.org/presentationml/2006/main">
  <p:tag name="PA" val="v5.2.11"/>
</p:tagLst>
</file>

<file path=ppt/tags/tag99.xml><?xml version="1.0" encoding="utf-8"?>
<p:tagLst xmlns:p="http://schemas.openxmlformats.org/presentationml/2006/main">
  <p:tag name="PA" val="v5.2.11"/>
</p:tagLst>
</file>

<file path=ppt/theme/theme1.xml><?xml version="1.0" encoding="utf-8"?>
<a:theme xmlns:a="http://schemas.openxmlformats.org/drawingml/2006/main" name="Office 主题​​">
  <a:themeElements>
    <a:clrScheme name="新版空白演示配色">
      <a:dk1>
        <a:sysClr val="windowText" lastClr="000000"/>
      </a:dk1>
      <a:lt1>
        <a:sysClr val="window" lastClr="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4300</Words>
  <Application>WPS 演示</Application>
  <PresentationFormat>宽屏</PresentationFormat>
  <Paragraphs>1056</Paragraphs>
  <Slides>24</Slides>
  <Notes>4</Notes>
  <HiddenSlides>0</HiddenSlides>
  <MMClips>0</MMClips>
  <ScaleCrop>false</ScaleCrop>
  <HeadingPairs>
    <vt:vector size="6" baseType="variant">
      <vt:variant>
        <vt:lpstr>已用的字体</vt:lpstr>
      </vt:variant>
      <vt:variant>
        <vt:i4>17</vt:i4>
      </vt:variant>
      <vt:variant>
        <vt:lpstr>主题</vt:lpstr>
      </vt:variant>
      <vt:variant>
        <vt:i4>1</vt:i4>
      </vt:variant>
      <vt:variant>
        <vt:lpstr>幻灯片标题</vt:lpstr>
      </vt:variant>
      <vt:variant>
        <vt:i4>24</vt:i4>
      </vt:variant>
    </vt:vector>
  </HeadingPairs>
  <TitlesOfParts>
    <vt:vector size="42" baseType="lpstr">
      <vt:lpstr>Arial</vt:lpstr>
      <vt:lpstr>宋体</vt:lpstr>
      <vt:lpstr>Wingdings</vt:lpstr>
      <vt:lpstr>Wingdings</vt:lpstr>
      <vt:lpstr>汉仪雅酷黑简</vt:lpstr>
      <vt:lpstr>微软雅黑</vt:lpstr>
      <vt:lpstr>字体圈欣意冠黑体</vt:lpstr>
      <vt:lpstr>思源宋体 CN Heavy</vt:lpstr>
      <vt:lpstr>优设标题黑</vt:lpstr>
      <vt:lpstr>微软雅黑 Light</vt:lpstr>
      <vt:lpstr>DIN OT</vt:lpstr>
      <vt:lpstr>Yu Gothic UI</vt:lpstr>
      <vt:lpstr>黑体</vt:lpstr>
      <vt:lpstr>Arial Unicode MS</vt:lpstr>
      <vt:lpstr>Calibri</vt:lpstr>
      <vt:lpstr>Morganite</vt:lpstr>
      <vt:lpstr>Segoe Print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
  <cp:lastModifiedBy>毛岱山</cp:lastModifiedBy>
  <cp:revision>254</cp:revision>
  <dcterms:created xsi:type="dcterms:W3CDTF">2019-06-19T02:08:00Z</dcterms:created>
  <dcterms:modified xsi:type="dcterms:W3CDTF">2022-12-08T02:18:55Z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2052-11.1.0.12763</vt:lpwstr>
  </property>
  <property fmtid="{D5CDD505-2E9C-101B-9397-08002B2CF9AE}" pid="3" name="ICV">
    <vt:lpwstr>7D2FCE6F0D784D36A28A75F14FB34E3F</vt:lpwstr>
  </property>
</Properties>
</file>